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301" r:id="rId3"/>
    <p:sldId id="260" r:id="rId4"/>
    <p:sldId id="261" r:id="rId5"/>
    <p:sldId id="262" r:id="rId6"/>
    <p:sldId id="299" r:id="rId7"/>
    <p:sldId id="300" r:id="rId8"/>
    <p:sldId id="263" r:id="rId9"/>
  </p:sldIdLst>
  <p:sldSz cx="17610138" cy="24306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A38B"/>
    <a:srgbClr val="DC7A64"/>
    <a:srgbClr val="C9DAF8"/>
    <a:srgbClr val="BDA98B"/>
    <a:srgbClr val="97BDDF"/>
    <a:srgbClr val="FFFFFF"/>
    <a:srgbClr val="CD9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>
        <p:scale>
          <a:sx n="75" d="100"/>
          <a:sy n="75" d="100"/>
        </p:scale>
        <p:origin x="-30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ropbox\wpNotes\paper\neurocomputing\IMAGES\datasetOverview\ddsg-overvi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ropbox\wpNotes\paper\neurocomputing\IMAGES\datasetOverview\ddsg-overvi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128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128" b="1" i="0" u="none" strike="noStrike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VAIHINGEN DATASET</a:t>
            </a:r>
          </a:p>
        </c:rich>
      </c:tx>
      <c:layout>
        <c:manualLayout>
          <c:xMode val="edge"/>
          <c:yMode val="edge"/>
          <c:x val="0.19311736469000179"/>
          <c:y val="2.717121976255453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128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view3D>
      <c:rotX val="30"/>
      <c:rotY val="155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5"/>
          <c:dPt>
            <c:idx val="0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5810-4D22-A941-9E4B609F052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tint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5810-4D22-A941-9E4B609F052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tint val="9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tint val="9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tint val="9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5810-4D22-A941-9E4B609F0524}"/>
              </c:ext>
            </c:extLst>
          </c:dPt>
          <c:dPt>
            <c:idx val="3"/>
            <c:bubble3D val="0"/>
            <c:explosion val="8"/>
            <c:spPr>
              <a:gradFill rotWithShape="1">
                <a:gsLst>
                  <a:gs pos="0">
                    <a:schemeClr val="accent4">
                      <a:shade val="9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hade val="9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shade val="9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5810-4D22-A941-9E4B609F0524}"/>
              </c:ext>
            </c:extLst>
          </c:dPt>
          <c:dPt>
            <c:idx val="4"/>
            <c:bubble3D val="0"/>
            <c:explosion val="22"/>
            <c:spPr>
              <a:gradFill rotWithShape="1">
                <a:gsLst>
                  <a:gs pos="0">
                    <a:schemeClr val="accent4">
                      <a:shade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hade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shade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5810-4D22-A941-9E4B609F0524}"/>
              </c:ext>
            </c:extLst>
          </c:dPt>
          <c:dPt>
            <c:idx val="5"/>
            <c:bubble3D val="0"/>
            <c:explosion val="18"/>
            <c:spPr>
              <a:gradFill rotWithShape="1">
                <a:gsLst>
                  <a:gs pos="0">
                    <a:schemeClr val="accent4">
                      <a:shade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hade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shade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5810-4D22-A941-9E4B609F0524}"/>
              </c:ext>
            </c:extLst>
          </c:dPt>
          <c:dLbls>
            <c:dLbl>
              <c:idx val="0"/>
              <c:layout>
                <c:manualLayout>
                  <c:x val="-7.6910402826326787E-2"/>
                  <c:y val="-6.1688006952698861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97589089623485"/>
                      <c:h val="0.2220220861392388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810-4D22-A941-9E4B609F0524}"/>
                </c:ext>
              </c:extLst>
            </c:dLbl>
            <c:dLbl>
              <c:idx val="1"/>
              <c:layout>
                <c:manualLayout>
                  <c:x val="9.8219992987642318E-3"/>
                  <c:y val="-3.104007951946323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909039613973675"/>
                      <c:h val="0.197454068410716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810-4D22-A941-9E4B609F0524}"/>
                </c:ext>
              </c:extLst>
            </c:dLbl>
            <c:dLbl>
              <c:idx val="2"/>
              <c:layout>
                <c:manualLayout>
                  <c:x val="8.2722431964155435E-2"/>
                  <c:y val="4.722626435015119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115718936853071"/>
                      <c:h val="0.17652575701234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810-4D22-A941-9E4B609F0524}"/>
                </c:ext>
              </c:extLst>
            </c:dLbl>
            <c:dLbl>
              <c:idx val="4"/>
              <c:layout>
                <c:manualLayout>
                  <c:x val="6.4635599606870695E-2"/>
                  <c:y val="6.6082349534522696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810-4D22-A941-9E4B609F0524}"/>
                </c:ext>
              </c:extLst>
            </c:dLbl>
            <c:dLbl>
              <c:idx val="5"/>
              <c:layout>
                <c:manualLayout>
                  <c:x val="-0.21052338124275768"/>
                  <c:y val="1.23515965867961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810-4D22-A941-9E4B609F0524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Sheet4!$A$3:$F$3</c:f>
              <c:strCache>
                <c:ptCount val="6"/>
                <c:pt idx="0">
                  <c:v>Impervious Surface</c:v>
                </c:pt>
                <c:pt idx="1">
                  <c:v>Buildings</c:v>
                </c:pt>
                <c:pt idx="2">
                  <c:v>Vegetation</c:v>
                </c:pt>
                <c:pt idx="3">
                  <c:v>Trees</c:v>
                </c:pt>
                <c:pt idx="4">
                  <c:v>Cars</c:v>
                </c:pt>
                <c:pt idx="5">
                  <c:v>Clutter</c:v>
                </c:pt>
              </c:strCache>
            </c:strRef>
          </c:cat>
          <c:val>
            <c:numRef>
              <c:f>Sheet4!$A$4:$F$4</c:f>
              <c:numCache>
                <c:formatCode>General</c:formatCode>
                <c:ptCount val="6"/>
                <c:pt idx="0">
                  <c:v>21815349</c:v>
                </c:pt>
                <c:pt idx="1">
                  <c:v>20417332</c:v>
                </c:pt>
                <c:pt idx="2">
                  <c:v>16272917</c:v>
                </c:pt>
                <c:pt idx="3">
                  <c:v>18110438</c:v>
                </c:pt>
                <c:pt idx="4">
                  <c:v>945687</c:v>
                </c:pt>
                <c:pt idx="5">
                  <c:v>526083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810-4D22-A941-9E4B609F052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9562485682407022E-2"/>
          <c:y val="0.76303075766792261"/>
          <c:w val="0.91593962355876524"/>
          <c:h val="0.236969242332077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POTSDAM DATASET</a:t>
            </a:r>
            <a:endParaRPr 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22049282711775459"/>
          <c:y val="1.3690892617526635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30"/>
      <c:rotY val="189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6"/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tint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C54B-42EA-AFEC-EBD0347FA81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6">
                      <a:tint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C54B-42EA-AFEC-EBD0347FA810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tint val="9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tint val="9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tint val="9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C54B-42EA-AFEC-EBD0347FA810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shade val="9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9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9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C54B-42EA-AFEC-EBD0347FA810}"/>
              </c:ext>
            </c:extLst>
          </c:dPt>
          <c:dPt>
            <c:idx val="4"/>
            <c:bubble3D val="0"/>
            <c:explosion val="22"/>
            <c:spPr>
              <a:gradFill rotWithShape="1">
                <a:gsLst>
                  <a:gs pos="0">
                    <a:schemeClr val="accent6">
                      <a:shade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C54B-42EA-AFEC-EBD0347FA810}"/>
              </c:ext>
            </c:extLst>
          </c:dPt>
          <c:dPt>
            <c:idx val="5"/>
            <c:bubble3D val="0"/>
            <c:explosion val="16"/>
            <c:spPr>
              <a:gradFill rotWithShape="1">
                <a:gsLst>
                  <a:gs pos="0">
                    <a:schemeClr val="accent6">
                      <a:shade val="5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hade val="5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shade val="5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C54B-42EA-AFEC-EBD0347FA810}"/>
              </c:ext>
            </c:extLst>
          </c:dPt>
          <c:dLbls>
            <c:dLbl>
              <c:idx val="0"/>
              <c:layout>
                <c:manualLayout>
                  <c:x val="1.3265794933429212E-2"/>
                  <c:y val="8.6482238635364458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42983519574719"/>
                      <c:h val="0.222122188707809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54B-42EA-AFEC-EBD0347FA810}"/>
                </c:ext>
              </c:extLst>
            </c:dLbl>
            <c:dLbl>
              <c:idx val="1"/>
              <c:layout>
                <c:manualLayout>
                  <c:x val="-4.112428810692273E-2"/>
                  <c:y val="6.37239371279804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757391142849922"/>
                      <c:h val="0.1975430940557154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54B-42EA-AFEC-EBD0347FA810}"/>
                </c:ext>
              </c:extLst>
            </c:dLbl>
            <c:dLbl>
              <c:idx val="2"/>
              <c:layout>
                <c:manualLayout>
                  <c:x val="-2.1225230111126453E-2"/>
                  <c:y val="-4.855141754498643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186138952670823"/>
                      <c:h val="0.1766053467594875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54B-42EA-AFEC-EBD0347FA810}"/>
                </c:ext>
              </c:extLst>
            </c:dLbl>
            <c:dLbl>
              <c:idx val="3"/>
              <c:layout>
                <c:manualLayout>
                  <c:x val="1.0612719511463833E-2"/>
                  <c:y val="3.64134735586572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4B-42EA-AFEC-EBD0347FA810}"/>
                </c:ext>
              </c:extLst>
            </c:dLbl>
            <c:dLbl>
              <c:idx val="4"/>
              <c:layout>
                <c:manualLayout>
                  <c:x val="3.1838158534391793E-2"/>
                  <c:y val="-2.731010516899292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54B-42EA-AFEC-EBD0347FA810}"/>
                </c:ext>
              </c:extLst>
            </c:dLbl>
            <c:dLbl>
              <c:idx val="5"/>
              <c:layout>
                <c:manualLayout>
                  <c:x val="-0.15653761279409298"/>
                  <c:y val="-2.731010516899292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54B-42EA-AFEC-EBD0347FA810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Sheet3!$A$4:$F$4</c:f>
              <c:strCache>
                <c:ptCount val="6"/>
                <c:pt idx="0">
                  <c:v>Impervious Surface</c:v>
                </c:pt>
                <c:pt idx="1">
                  <c:v>Buildings</c:v>
                </c:pt>
                <c:pt idx="2">
                  <c:v>Vegetation</c:v>
                </c:pt>
                <c:pt idx="3">
                  <c:v>Trees</c:v>
                </c:pt>
                <c:pt idx="4">
                  <c:v>Cars</c:v>
                </c:pt>
                <c:pt idx="5">
                  <c:v>Clutter</c:v>
                </c:pt>
              </c:strCache>
            </c:strRef>
          </c:cat>
          <c:val>
            <c:numRef>
              <c:f>Sheet3!$A$5:$F$5</c:f>
              <c:numCache>
                <c:formatCode>General</c:formatCode>
                <c:ptCount val="6"/>
                <c:pt idx="0">
                  <c:v>245930445</c:v>
                </c:pt>
                <c:pt idx="1">
                  <c:v>230875852</c:v>
                </c:pt>
                <c:pt idx="2">
                  <c:v>203358663</c:v>
                </c:pt>
                <c:pt idx="3">
                  <c:v>126352970</c:v>
                </c:pt>
                <c:pt idx="4">
                  <c:v>14597667</c:v>
                </c:pt>
                <c:pt idx="5">
                  <c:v>42884403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54B-42EA-AFEC-EBD0347FA810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9023402107967378"/>
          <c:w val="1"/>
          <c:h val="0.209765978920326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0761" y="3977894"/>
            <a:ext cx="14968617" cy="8462163"/>
          </a:xfrm>
        </p:spPr>
        <p:txBody>
          <a:bodyPr anchor="b"/>
          <a:lstStyle>
            <a:lvl1pPr algn="ctr">
              <a:defRPr sz="1155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267" y="12766390"/>
            <a:ext cx="13207604" cy="5868373"/>
          </a:xfrm>
        </p:spPr>
        <p:txBody>
          <a:bodyPr/>
          <a:lstStyle>
            <a:lvl1pPr marL="0" indent="0" algn="ctr">
              <a:buNone/>
              <a:defRPr sz="4622"/>
            </a:lvl1pPr>
            <a:lvl2pPr marL="880521" indent="0" algn="ctr">
              <a:buNone/>
              <a:defRPr sz="3852"/>
            </a:lvl2pPr>
            <a:lvl3pPr marL="1761043" indent="0" algn="ctr">
              <a:buNone/>
              <a:defRPr sz="3467"/>
            </a:lvl3pPr>
            <a:lvl4pPr marL="2641564" indent="0" algn="ctr">
              <a:buNone/>
              <a:defRPr sz="3081"/>
            </a:lvl4pPr>
            <a:lvl5pPr marL="3522086" indent="0" algn="ctr">
              <a:buNone/>
              <a:defRPr sz="3081"/>
            </a:lvl5pPr>
            <a:lvl6pPr marL="4402607" indent="0" algn="ctr">
              <a:buNone/>
              <a:defRPr sz="3081"/>
            </a:lvl6pPr>
            <a:lvl7pPr marL="5283129" indent="0" algn="ctr">
              <a:buNone/>
              <a:defRPr sz="3081"/>
            </a:lvl7pPr>
            <a:lvl8pPr marL="6163650" indent="0" algn="ctr">
              <a:buNone/>
              <a:defRPr sz="3081"/>
            </a:lvl8pPr>
            <a:lvl9pPr marL="7044172" indent="0" algn="ctr">
              <a:buNone/>
              <a:defRPr sz="308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0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9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602256" y="1294081"/>
            <a:ext cx="3797186" cy="2059839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0698" y="1294081"/>
            <a:ext cx="11171431" cy="2059839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13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2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526" y="6059681"/>
            <a:ext cx="15188744" cy="10110708"/>
          </a:xfrm>
        </p:spPr>
        <p:txBody>
          <a:bodyPr anchor="b"/>
          <a:lstStyle>
            <a:lvl1pPr>
              <a:defRPr sz="1155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1526" y="16266040"/>
            <a:ext cx="15188744" cy="5316982"/>
          </a:xfrm>
        </p:spPr>
        <p:txBody>
          <a:bodyPr/>
          <a:lstStyle>
            <a:lvl1pPr marL="0" indent="0">
              <a:buNone/>
              <a:defRPr sz="4622">
                <a:solidFill>
                  <a:schemeClr val="tx1"/>
                </a:solidFill>
              </a:defRPr>
            </a:lvl1pPr>
            <a:lvl2pPr marL="880521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2pPr>
            <a:lvl3pPr marL="1761043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3pPr>
            <a:lvl4pPr marL="2641564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4pPr>
            <a:lvl5pPr marL="3522086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5pPr>
            <a:lvl6pPr marL="4402607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6pPr>
            <a:lvl7pPr marL="5283129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7pPr>
            <a:lvl8pPr marL="6163650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8pPr>
            <a:lvl9pPr marL="7044172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3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6470404"/>
            <a:ext cx="7484309" cy="154220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6470404"/>
            <a:ext cx="7484309" cy="154220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1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1" y="1294086"/>
            <a:ext cx="15188744" cy="46980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2992" y="5958400"/>
            <a:ext cx="7449913" cy="2920120"/>
          </a:xfrm>
        </p:spPr>
        <p:txBody>
          <a:bodyPr anchor="b"/>
          <a:lstStyle>
            <a:lvl1pPr marL="0" indent="0">
              <a:buNone/>
              <a:defRPr sz="4622" b="1"/>
            </a:lvl1pPr>
            <a:lvl2pPr marL="880521" indent="0">
              <a:buNone/>
              <a:defRPr sz="3852" b="1"/>
            </a:lvl2pPr>
            <a:lvl3pPr marL="1761043" indent="0">
              <a:buNone/>
              <a:defRPr sz="3467" b="1"/>
            </a:lvl3pPr>
            <a:lvl4pPr marL="2641564" indent="0">
              <a:buNone/>
              <a:defRPr sz="3081" b="1"/>
            </a:lvl4pPr>
            <a:lvl5pPr marL="3522086" indent="0">
              <a:buNone/>
              <a:defRPr sz="3081" b="1"/>
            </a:lvl5pPr>
            <a:lvl6pPr marL="4402607" indent="0">
              <a:buNone/>
              <a:defRPr sz="3081" b="1"/>
            </a:lvl6pPr>
            <a:lvl7pPr marL="5283129" indent="0">
              <a:buNone/>
              <a:defRPr sz="3081" b="1"/>
            </a:lvl7pPr>
            <a:lvl8pPr marL="6163650" indent="0">
              <a:buNone/>
              <a:defRPr sz="3081" b="1"/>
            </a:lvl8pPr>
            <a:lvl9pPr marL="7044172" indent="0">
              <a:buNone/>
              <a:defRPr sz="308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2992" y="8878519"/>
            <a:ext cx="7449913" cy="13058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15134" y="5958400"/>
            <a:ext cx="7486602" cy="2920120"/>
          </a:xfrm>
        </p:spPr>
        <p:txBody>
          <a:bodyPr anchor="b"/>
          <a:lstStyle>
            <a:lvl1pPr marL="0" indent="0">
              <a:buNone/>
              <a:defRPr sz="4622" b="1"/>
            </a:lvl1pPr>
            <a:lvl2pPr marL="880521" indent="0">
              <a:buNone/>
              <a:defRPr sz="3852" b="1"/>
            </a:lvl2pPr>
            <a:lvl3pPr marL="1761043" indent="0">
              <a:buNone/>
              <a:defRPr sz="3467" b="1"/>
            </a:lvl3pPr>
            <a:lvl4pPr marL="2641564" indent="0">
              <a:buNone/>
              <a:defRPr sz="3081" b="1"/>
            </a:lvl4pPr>
            <a:lvl5pPr marL="3522086" indent="0">
              <a:buNone/>
              <a:defRPr sz="3081" b="1"/>
            </a:lvl5pPr>
            <a:lvl6pPr marL="4402607" indent="0">
              <a:buNone/>
              <a:defRPr sz="3081" b="1"/>
            </a:lvl6pPr>
            <a:lvl7pPr marL="5283129" indent="0">
              <a:buNone/>
              <a:defRPr sz="3081" b="1"/>
            </a:lvl7pPr>
            <a:lvl8pPr marL="6163650" indent="0">
              <a:buNone/>
              <a:defRPr sz="3081" b="1"/>
            </a:lvl8pPr>
            <a:lvl9pPr marL="7044172" indent="0">
              <a:buNone/>
              <a:defRPr sz="308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15134" y="8878519"/>
            <a:ext cx="7486602" cy="13058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67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52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7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1" y="1620414"/>
            <a:ext cx="5679728" cy="5671450"/>
          </a:xfrm>
        </p:spPr>
        <p:txBody>
          <a:bodyPr anchor="b"/>
          <a:lstStyle>
            <a:lvl1pPr>
              <a:defRPr sz="61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6603" y="3499650"/>
            <a:ext cx="8915132" cy="17273165"/>
          </a:xfrm>
        </p:spPr>
        <p:txBody>
          <a:bodyPr/>
          <a:lstStyle>
            <a:lvl1pPr>
              <a:defRPr sz="6163"/>
            </a:lvl1pPr>
            <a:lvl2pPr>
              <a:defRPr sz="5393"/>
            </a:lvl2pPr>
            <a:lvl3pPr>
              <a:defRPr sz="4622"/>
            </a:lvl3pPr>
            <a:lvl4pPr>
              <a:defRPr sz="3852"/>
            </a:lvl4pPr>
            <a:lvl5pPr>
              <a:defRPr sz="3852"/>
            </a:lvl5pPr>
            <a:lvl6pPr>
              <a:defRPr sz="3852"/>
            </a:lvl6pPr>
            <a:lvl7pPr>
              <a:defRPr sz="3852"/>
            </a:lvl7pPr>
            <a:lvl8pPr>
              <a:defRPr sz="3852"/>
            </a:lvl8pPr>
            <a:lvl9pPr>
              <a:defRPr sz="385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1" y="7291864"/>
            <a:ext cx="5679728" cy="13509080"/>
          </a:xfrm>
        </p:spPr>
        <p:txBody>
          <a:bodyPr/>
          <a:lstStyle>
            <a:lvl1pPr marL="0" indent="0">
              <a:buNone/>
              <a:defRPr sz="3081"/>
            </a:lvl1pPr>
            <a:lvl2pPr marL="880521" indent="0">
              <a:buNone/>
              <a:defRPr sz="2696"/>
            </a:lvl2pPr>
            <a:lvl3pPr marL="1761043" indent="0">
              <a:buNone/>
              <a:defRPr sz="2311"/>
            </a:lvl3pPr>
            <a:lvl4pPr marL="2641564" indent="0">
              <a:buNone/>
              <a:defRPr sz="1926"/>
            </a:lvl4pPr>
            <a:lvl5pPr marL="3522086" indent="0">
              <a:buNone/>
              <a:defRPr sz="1926"/>
            </a:lvl5pPr>
            <a:lvl6pPr marL="4402607" indent="0">
              <a:buNone/>
              <a:defRPr sz="1926"/>
            </a:lvl6pPr>
            <a:lvl7pPr marL="5283129" indent="0">
              <a:buNone/>
              <a:defRPr sz="1926"/>
            </a:lvl7pPr>
            <a:lvl8pPr marL="6163650" indent="0">
              <a:buNone/>
              <a:defRPr sz="1926"/>
            </a:lvl8pPr>
            <a:lvl9pPr marL="7044172" indent="0">
              <a:buNone/>
              <a:defRPr sz="192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13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1" y="1620414"/>
            <a:ext cx="5679728" cy="5671450"/>
          </a:xfrm>
        </p:spPr>
        <p:txBody>
          <a:bodyPr anchor="b"/>
          <a:lstStyle>
            <a:lvl1pPr>
              <a:defRPr sz="616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6603" y="3499650"/>
            <a:ext cx="8915132" cy="17273165"/>
          </a:xfrm>
        </p:spPr>
        <p:txBody>
          <a:bodyPr anchor="t"/>
          <a:lstStyle>
            <a:lvl1pPr marL="0" indent="0">
              <a:buNone/>
              <a:defRPr sz="6163"/>
            </a:lvl1pPr>
            <a:lvl2pPr marL="880521" indent="0">
              <a:buNone/>
              <a:defRPr sz="5393"/>
            </a:lvl2pPr>
            <a:lvl3pPr marL="1761043" indent="0">
              <a:buNone/>
              <a:defRPr sz="4622"/>
            </a:lvl3pPr>
            <a:lvl4pPr marL="2641564" indent="0">
              <a:buNone/>
              <a:defRPr sz="3852"/>
            </a:lvl4pPr>
            <a:lvl5pPr marL="3522086" indent="0">
              <a:buNone/>
              <a:defRPr sz="3852"/>
            </a:lvl5pPr>
            <a:lvl6pPr marL="4402607" indent="0">
              <a:buNone/>
              <a:defRPr sz="3852"/>
            </a:lvl6pPr>
            <a:lvl7pPr marL="5283129" indent="0">
              <a:buNone/>
              <a:defRPr sz="3852"/>
            </a:lvl7pPr>
            <a:lvl8pPr marL="6163650" indent="0">
              <a:buNone/>
              <a:defRPr sz="3852"/>
            </a:lvl8pPr>
            <a:lvl9pPr marL="7044172" indent="0">
              <a:buNone/>
              <a:defRPr sz="385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1" y="7291864"/>
            <a:ext cx="5679728" cy="13509080"/>
          </a:xfrm>
        </p:spPr>
        <p:txBody>
          <a:bodyPr/>
          <a:lstStyle>
            <a:lvl1pPr marL="0" indent="0">
              <a:buNone/>
              <a:defRPr sz="3081"/>
            </a:lvl1pPr>
            <a:lvl2pPr marL="880521" indent="0">
              <a:buNone/>
              <a:defRPr sz="2696"/>
            </a:lvl2pPr>
            <a:lvl3pPr marL="1761043" indent="0">
              <a:buNone/>
              <a:defRPr sz="2311"/>
            </a:lvl3pPr>
            <a:lvl4pPr marL="2641564" indent="0">
              <a:buNone/>
              <a:defRPr sz="1926"/>
            </a:lvl4pPr>
            <a:lvl5pPr marL="3522086" indent="0">
              <a:buNone/>
              <a:defRPr sz="1926"/>
            </a:lvl5pPr>
            <a:lvl6pPr marL="4402607" indent="0">
              <a:buNone/>
              <a:defRPr sz="1926"/>
            </a:lvl6pPr>
            <a:lvl7pPr marL="5283129" indent="0">
              <a:buNone/>
              <a:defRPr sz="1926"/>
            </a:lvl7pPr>
            <a:lvl8pPr marL="6163650" indent="0">
              <a:buNone/>
              <a:defRPr sz="1926"/>
            </a:lvl8pPr>
            <a:lvl9pPr marL="7044172" indent="0">
              <a:buNone/>
              <a:defRPr sz="1926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7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0697" y="1294086"/>
            <a:ext cx="15188744" cy="4698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0697" y="6470404"/>
            <a:ext cx="15188744" cy="15422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0697" y="22528264"/>
            <a:ext cx="3962281" cy="12940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1960F-184B-4049-BE57-C73ED6FDACFD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33358" y="22528264"/>
            <a:ext cx="5943422" cy="12940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7160" y="22528264"/>
            <a:ext cx="3962281" cy="12940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1CC8E-928F-4910-8350-2AAB96B9A8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13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761043" rtl="0" eaLnBrk="1" latinLnBrk="0" hangingPunct="1">
        <a:lnSpc>
          <a:spcPct val="90000"/>
        </a:lnSpc>
        <a:spcBef>
          <a:spcPct val="0"/>
        </a:spcBef>
        <a:buNone/>
        <a:defRPr sz="84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0261" indent="-440261" algn="l" defTabSz="1761043" rtl="0" eaLnBrk="1" latinLnBrk="0" hangingPunct="1">
        <a:lnSpc>
          <a:spcPct val="90000"/>
        </a:lnSpc>
        <a:spcBef>
          <a:spcPts val="1926"/>
        </a:spcBef>
        <a:buFont typeface="Arial" panose="020B0604020202020204" pitchFamily="34" charset="0"/>
        <a:buChar char="•"/>
        <a:defRPr sz="5393" kern="1200">
          <a:solidFill>
            <a:schemeClr val="tx1"/>
          </a:solidFill>
          <a:latin typeface="+mn-lt"/>
          <a:ea typeface="+mn-ea"/>
          <a:cs typeface="+mn-cs"/>
        </a:defRPr>
      </a:lvl1pPr>
      <a:lvl2pPr marL="1320782" indent="-440261" algn="l" defTabSz="1761043" rtl="0" eaLnBrk="1" latinLnBrk="0" hangingPunct="1">
        <a:lnSpc>
          <a:spcPct val="90000"/>
        </a:lnSpc>
        <a:spcBef>
          <a:spcPts val="963"/>
        </a:spcBef>
        <a:buFont typeface="Arial" panose="020B0604020202020204" pitchFamily="34" charset="0"/>
        <a:buChar char="•"/>
        <a:defRPr sz="4622" kern="1200">
          <a:solidFill>
            <a:schemeClr val="tx1"/>
          </a:solidFill>
          <a:latin typeface="+mn-lt"/>
          <a:ea typeface="+mn-ea"/>
          <a:cs typeface="+mn-cs"/>
        </a:defRPr>
      </a:lvl2pPr>
      <a:lvl3pPr marL="2201304" indent="-440261" algn="l" defTabSz="1761043" rtl="0" eaLnBrk="1" latinLnBrk="0" hangingPunct="1">
        <a:lnSpc>
          <a:spcPct val="90000"/>
        </a:lnSpc>
        <a:spcBef>
          <a:spcPts val="963"/>
        </a:spcBef>
        <a:buFont typeface="Arial" panose="020B0604020202020204" pitchFamily="34" charset="0"/>
        <a:buChar char="•"/>
        <a:defRPr sz="3852" kern="1200">
          <a:solidFill>
            <a:schemeClr val="tx1"/>
          </a:solidFill>
          <a:latin typeface="+mn-lt"/>
          <a:ea typeface="+mn-ea"/>
          <a:cs typeface="+mn-cs"/>
        </a:defRPr>
      </a:lvl3pPr>
      <a:lvl4pPr marL="3081825" indent="-440261" algn="l" defTabSz="1761043" rtl="0" eaLnBrk="1" latinLnBrk="0" hangingPunct="1">
        <a:lnSpc>
          <a:spcPct val="90000"/>
        </a:lnSpc>
        <a:spcBef>
          <a:spcPts val="963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4pPr>
      <a:lvl5pPr marL="3962347" indent="-440261" algn="l" defTabSz="1761043" rtl="0" eaLnBrk="1" latinLnBrk="0" hangingPunct="1">
        <a:lnSpc>
          <a:spcPct val="90000"/>
        </a:lnSpc>
        <a:spcBef>
          <a:spcPts val="963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5pPr>
      <a:lvl6pPr marL="4842868" indent="-440261" algn="l" defTabSz="1761043" rtl="0" eaLnBrk="1" latinLnBrk="0" hangingPunct="1">
        <a:lnSpc>
          <a:spcPct val="90000"/>
        </a:lnSpc>
        <a:spcBef>
          <a:spcPts val="963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6pPr>
      <a:lvl7pPr marL="5723390" indent="-440261" algn="l" defTabSz="1761043" rtl="0" eaLnBrk="1" latinLnBrk="0" hangingPunct="1">
        <a:lnSpc>
          <a:spcPct val="90000"/>
        </a:lnSpc>
        <a:spcBef>
          <a:spcPts val="963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7pPr>
      <a:lvl8pPr marL="6603911" indent="-440261" algn="l" defTabSz="1761043" rtl="0" eaLnBrk="1" latinLnBrk="0" hangingPunct="1">
        <a:lnSpc>
          <a:spcPct val="90000"/>
        </a:lnSpc>
        <a:spcBef>
          <a:spcPts val="963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8pPr>
      <a:lvl9pPr marL="7484433" indent="-440261" algn="l" defTabSz="1761043" rtl="0" eaLnBrk="1" latinLnBrk="0" hangingPunct="1">
        <a:lnSpc>
          <a:spcPct val="90000"/>
        </a:lnSpc>
        <a:spcBef>
          <a:spcPts val="963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61043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80521" algn="l" defTabSz="1761043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761043" algn="l" defTabSz="1761043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641564" algn="l" defTabSz="1761043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4pPr>
      <a:lvl5pPr marL="3522086" algn="l" defTabSz="1761043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5pPr>
      <a:lvl6pPr marL="4402607" algn="l" defTabSz="1761043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6pPr>
      <a:lvl7pPr marL="5283129" algn="l" defTabSz="1761043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7pPr>
      <a:lvl8pPr marL="6163650" algn="l" defTabSz="1761043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8pPr>
      <a:lvl9pPr marL="7044172" algn="l" defTabSz="1761043" rtl="0" eaLnBrk="1" latinLnBrk="0" hangingPunct="1">
        <a:defRPr sz="3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C7036453-E37C-AB10-2702-6E45DAA799E7}"/>
              </a:ext>
            </a:extLst>
          </p:cNvPr>
          <p:cNvGrpSpPr/>
          <p:nvPr/>
        </p:nvGrpSpPr>
        <p:grpSpPr>
          <a:xfrm>
            <a:off x="3675936" y="1198287"/>
            <a:ext cx="748148" cy="782782"/>
            <a:chOff x="976448" y="1104376"/>
            <a:chExt cx="748147" cy="782783"/>
          </a:xfrm>
        </p:grpSpPr>
        <p:sp>
          <p:nvSpPr>
            <p:cNvPr id="79" name="Google Shape;1859;p31">
              <a:extLst>
                <a:ext uri="{FF2B5EF4-FFF2-40B4-BE49-F238E27FC236}">
                  <a16:creationId xmlns:a16="http://schemas.microsoft.com/office/drawing/2014/main" id="{4CC7B9C5-0C51-37BE-EB08-1E0E73B02FC1}"/>
                </a:ext>
              </a:extLst>
            </p:cNvPr>
            <p:cNvSpPr/>
            <p:nvPr/>
          </p:nvSpPr>
          <p:spPr>
            <a:xfrm>
              <a:off x="997230" y="1104376"/>
              <a:ext cx="727365" cy="772392"/>
            </a:xfrm>
            <a:prstGeom prst="cube">
              <a:avLst>
                <a:gd name="adj" fmla="val 25000"/>
              </a:avLst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96DD4779-98D4-F4F5-6818-006D307B6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48" y="1287688"/>
              <a:ext cx="599152" cy="59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7609464-3339-668C-FDB3-F9D1691C44C8}"/>
              </a:ext>
            </a:extLst>
          </p:cNvPr>
          <p:cNvGrpSpPr/>
          <p:nvPr/>
        </p:nvGrpSpPr>
        <p:grpSpPr>
          <a:xfrm>
            <a:off x="3692661" y="2341808"/>
            <a:ext cx="751908" cy="782782"/>
            <a:chOff x="972688" y="2237506"/>
            <a:chExt cx="758538" cy="7827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82" name="Google Shape;1859;p31">
              <a:extLst>
                <a:ext uri="{FF2B5EF4-FFF2-40B4-BE49-F238E27FC236}">
                  <a16:creationId xmlns:a16="http://schemas.microsoft.com/office/drawing/2014/main" id="{1800CB71-6F3B-14FA-F8EE-E82DBB7D8C37}"/>
                </a:ext>
              </a:extLst>
            </p:cNvPr>
            <p:cNvSpPr/>
            <p:nvPr/>
          </p:nvSpPr>
          <p:spPr>
            <a:xfrm>
              <a:off x="1003861" y="2237506"/>
              <a:ext cx="727365" cy="772392"/>
            </a:xfrm>
            <a:prstGeom prst="cube">
              <a:avLst>
                <a:gd name="adj" fmla="val 25000"/>
              </a:avLst>
            </a:prstGeom>
            <a:grpFill/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83" name="Picture 4">
              <a:extLst>
                <a:ext uri="{FF2B5EF4-FFF2-40B4-BE49-F238E27FC236}">
                  <a16:creationId xmlns:a16="http://schemas.microsoft.com/office/drawing/2014/main" id="{A97209CC-A60E-7EB4-A4C8-C8BE9A8F2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688" y="2419089"/>
              <a:ext cx="600123" cy="601200"/>
            </a:xfrm>
            <a:prstGeom prst="rect">
              <a:avLst/>
            </a:prstGeom>
            <a:grpFill/>
          </p:spPr>
        </p:pic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3845E461-A73E-57C6-29FC-92488125D82F}"/>
              </a:ext>
            </a:extLst>
          </p:cNvPr>
          <p:cNvSpPr txBox="1"/>
          <p:nvPr/>
        </p:nvSpPr>
        <p:spPr>
          <a:xfrm>
            <a:off x="2976286" y="1584481"/>
            <a:ext cx="74432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74A96F1-1019-81D2-9694-F660E9883F4F}"/>
              </a:ext>
            </a:extLst>
          </p:cNvPr>
          <p:cNvSpPr txBox="1"/>
          <p:nvPr/>
        </p:nvSpPr>
        <p:spPr>
          <a:xfrm>
            <a:off x="2976286" y="2628933"/>
            <a:ext cx="74432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DSM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51E2B760-AB52-2233-201E-0E3C2432F476}"/>
              </a:ext>
            </a:extLst>
          </p:cNvPr>
          <p:cNvSpPr/>
          <p:nvPr/>
        </p:nvSpPr>
        <p:spPr>
          <a:xfrm>
            <a:off x="4524597" y="1895957"/>
            <a:ext cx="868068" cy="446516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HRNet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7FF37890-2698-4323-5177-3381637FA284}"/>
              </a:ext>
            </a:extLst>
          </p:cNvPr>
          <p:cNvSpPr/>
          <p:nvPr/>
        </p:nvSpPr>
        <p:spPr>
          <a:xfrm>
            <a:off x="9958347" y="277900"/>
            <a:ext cx="1472885" cy="5344203"/>
          </a:xfrm>
          <a:prstGeom prst="roundRect">
            <a:avLst/>
          </a:prstGeom>
          <a:solidFill>
            <a:srgbClr val="BDA98B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4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Decoder</a:t>
            </a:r>
            <a:endParaRPr lang="zh-CN" altLang="en-US" sz="24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6CFDAF5-5563-ADDE-2DF5-48ED603D5285}"/>
              </a:ext>
            </a:extLst>
          </p:cNvPr>
          <p:cNvSpPr txBox="1"/>
          <p:nvPr/>
        </p:nvSpPr>
        <p:spPr>
          <a:xfrm>
            <a:off x="3476791" y="863178"/>
            <a:ext cx="13798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3×512×512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EED8BB1-47F5-9F9C-079C-C68D6CF65513}"/>
              </a:ext>
            </a:extLst>
          </p:cNvPr>
          <p:cNvSpPr txBox="1"/>
          <p:nvPr/>
        </p:nvSpPr>
        <p:spPr>
          <a:xfrm>
            <a:off x="3476789" y="3111116"/>
            <a:ext cx="13798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1×512×512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连接符: 肘形 137">
            <a:extLst>
              <a:ext uri="{FF2B5EF4-FFF2-40B4-BE49-F238E27FC236}">
                <a16:creationId xmlns:a16="http://schemas.microsoft.com/office/drawing/2014/main" id="{A744E19C-8E0A-225C-618A-7A3D7E256F34}"/>
              </a:ext>
            </a:extLst>
          </p:cNvPr>
          <p:cNvCxnSpPr>
            <a:stCxn id="79" idx="5"/>
            <a:endCxn id="86" idx="0"/>
          </p:cNvCxnSpPr>
          <p:nvPr/>
        </p:nvCxnSpPr>
        <p:spPr>
          <a:xfrm>
            <a:off x="4424084" y="1493560"/>
            <a:ext cx="534549" cy="40239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连接符: 肘形 138">
            <a:extLst>
              <a:ext uri="{FF2B5EF4-FFF2-40B4-BE49-F238E27FC236}">
                <a16:creationId xmlns:a16="http://schemas.microsoft.com/office/drawing/2014/main" id="{7DCA8B13-F499-2E10-3F1C-772C010D2685}"/>
              </a:ext>
            </a:extLst>
          </p:cNvPr>
          <p:cNvCxnSpPr>
            <a:stCxn id="82" idx="5"/>
            <a:endCxn id="86" idx="2"/>
          </p:cNvCxnSpPr>
          <p:nvPr/>
        </p:nvCxnSpPr>
        <p:spPr>
          <a:xfrm flipV="1">
            <a:off x="4444568" y="2342473"/>
            <a:ext cx="514062" cy="29540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连接符: 肘形 139">
            <a:extLst>
              <a:ext uri="{FF2B5EF4-FFF2-40B4-BE49-F238E27FC236}">
                <a16:creationId xmlns:a16="http://schemas.microsoft.com/office/drawing/2014/main" id="{E98806AA-CEB7-63F6-8D70-FFA273B83F17}"/>
              </a:ext>
            </a:extLst>
          </p:cNvPr>
          <p:cNvCxnSpPr>
            <a:cxnSpLocks/>
            <a:stCxn id="86" idx="3"/>
            <a:endCxn id="101" idx="1"/>
          </p:cNvCxnSpPr>
          <p:nvPr/>
        </p:nvCxnSpPr>
        <p:spPr>
          <a:xfrm flipV="1">
            <a:off x="5392665" y="664095"/>
            <a:ext cx="747884" cy="14551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857BD0A3-A2B2-8183-30CC-A2F528C5DBD6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5392665" y="2110333"/>
            <a:ext cx="747884" cy="888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连接符: 肘形 141">
            <a:extLst>
              <a:ext uri="{FF2B5EF4-FFF2-40B4-BE49-F238E27FC236}">
                <a16:creationId xmlns:a16="http://schemas.microsoft.com/office/drawing/2014/main" id="{E415D674-3C74-3B78-0388-96B470C83439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5392665" y="2119216"/>
            <a:ext cx="747884" cy="14373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C94953AD-48B6-B742-8915-E5E65D593DEF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5392665" y="2119216"/>
            <a:ext cx="747884" cy="28835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2" name="图片 151">
            <a:extLst>
              <a:ext uri="{FF2B5EF4-FFF2-40B4-BE49-F238E27FC236}">
                <a16:creationId xmlns:a16="http://schemas.microsoft.com/office/drawing/2014/main" id="{22804B07-E543-7887-473D-8AE5216F4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471" y="1953399"/>
            <a:ext cx="1999145" cy="1993204"/>
          </a:xfrm>
          <a:prstGeom prst="rect">
            <a:avLst/>
          </a:prstGeom>
        </p:spPr>
      </p:pic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1353CCBA-E966-3CF7-FC6D-5BFE4C53016F}"/>
              </a:ext>
            </a:extLst>
          </p:cNvPr>
          <p:cNvCxnSpPr>
            <a:cxnSpLocks/>
            <a:stCxn id="87" idx="3"/>
            <a:endCxn id="152" idx="1"/>
          </p:cNvCxnSpPr>
          <p:nvPr/>
        </p:nvCxnSpPr>
        <p:spPr>
          <a:xfrm flipV="1">
            <a:off x="11431232" y="2950001"/>
            <a:ext cx="3932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C73C9B85-E7B6-73FF-E503-AE4348A88E13}"/>
              </a:ext>
            </a:extLst>
          </p:cNvPr>
          <p:cNvGrpSpPr/>
          <p:nvPr/>
        </p:nvGrpSpPr>
        <p:grpSpPr>
          <a:xfrm>
            <a:off x="10019582" y="6722773"/>
            <a:ext cx="1123685" cy="1352044"/>
            <a:chOff x="4457777" y="2204628"/>
            <a:chExt cx="1123686" cy="1352045"/>
          </a:xfrm>
        </p:grpSpPr>
        <p:sp>
          <p:nvSpPr>
            <p:cNvPr id="235" name="Google Shape;2155;p56">
              <a:extLst>
                <a:ext uri="{FF2B5EF4-FFF2-40B4-BE49-F238E27FC236}">
                  <a16:creationId xmlns:a16="http://schemas.microsoft.com/office/drawing/2014/main" id="{3A881629-D81E-F972-3305-175382F4F5D9}"/>
                </a:ext>
              </a:extLst>
            </p:cNvPr>
            <p:cNvSpPr/>
            <p:nvPr/>
          </p:nvSpPr>
          <p:spPr>
            <a:xfrm flipH="1">
              <a:off x="4457777" y="3196673"/>
              <a:ext cx="360000" cy="360000"/>
            </a:xfrm>
            <a:prstGeom prst="rect">
              <a:avLst/>
            </a:prstGeom>
            <a:solidFill>
              <a:srgbClr val="F4CCCC"/>
            </a:solidFill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/>
            </a:p>
          </p:txBody>
        </p:sp>
        <p:sp>
          <p:nvSpPr>
            <p:cNvPr id="236" name="Google Shape;2155;p56">
              <a:extLst>
                <a:ext uri="{FF2B5EF4-FFF2-40B4-BE49-F238E27FC236}">
                  <a16:creationId xmlns:a16="http://schemas.microsoft.com/office/drawing/2014/main" id="{2DA5E076-9D66-D746-AC28-3C7E7CB4E83A}"/>
                </a:ext>
              </a:extLst>
            </p:cNvPr>
            <p:cNvSpPr/>
            <p:nvPr/>
          </p:nvSpPr>
          <p:spPr>
            <a:xfrm flipH="1">
              <a:off x="4835022" y="2719689"/>
              <a:ext cx="360000" cy="360000"/>
            </a:xfrm>
            <a:prstGeom prst="rect">
              <a:avLst/>
            </a:prstGeom>
            <a:solidFill>
              <a:srgbClr val="C9DAF8"/>
            </a:solidFill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/>
            </a:p>
          </p:txBody>
        </p:sp>
        <p:sp>
          <p:nvSpPr>
            <p:cNvPr id="237" name="Google Shape;2155;p56">
              <a:extLst>
                <a:ext uri="{FF2B5EF4-FFF2-40B4-BE49-F238E27FC236}">
                  <a16:creationId xmlns:a16="http://schemas.microsoft.com/office/drawing/2014/main" id="{7BD1A7EF-B2C6-CA17-8554-B39230987289}"/>
                </a:ext>
              </a:extLst>
            </p:cNvPr>
            <p:cNvSpPr/>
            <p:nvPr/>
          </p:nvSpPr>
          <p:spPr>
            <a:xfrm flipH="1">
              <a:off x="5221463" y="2204628"/>
              <a:ext cx="360000" cy="360000"/>
            </a:xfrm>
            <a:prstGeom prst="rect">
              <a:avLst/>
            </a:prstGeom>
            <a:solidFill>
              <a:srgbClr val="D4E2D4"/>
            </a:solidFill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/>
            </a:p>
          </p:txBody>
        </p: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25F052A1-2543-B1AD-0A43-589E7B9C1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458" y="2219885"/>
              <a:ext cx="770189" cy="986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FAC1A2A8-5BE0-5E12-F45A-20018825E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409" y="2229158"/>
              <a:ext cx="770189" cy="986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281D2176-2A04-7719-0C3B-7809F05F6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5944" y="2555164"/>
              <a:ext cx="770189" cy="986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28652BA3-7A8C-0F92-C946-9FC509673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909" y="2541520"/>
              <a:ext cx="770189" cy="986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42" name="矩形: 圆角 241">
            <a:extLst>
              <a:ext uri="{FF2B5EF4-FFF2-40B4-BE49-F238E27FC236}">
                <a16:creationId xmlns:a16="http://schemas.microsoft.com/office/drawing/2014/main" id="{6C386554-3522-2F63-A5E4-8753CEC31311}"/>
              </a:ext>
            </a:extLst>
          </p:cNvPr>
          <p:cNvSpPr/>
          <p:nvPr/>
        </p:nvSpPr>
        <p:spPr>
          <a:xfrm>
            <a:off x="5342344" y="7334788"/>
            <a:ext cx="944068" cy="36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GAP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3" name="矩形: 圆角 242">
            <a:extLst>
              <a:ext uri="{FF2B5EF4-FFF2-40B4-BE49-F238E27FC236}">
                <a16:creationId xmlns:a16="http://schemas.microsoft.com/office/drawing/2014/main" id="{B5F7B36E-6A8A-F5AE-F621-CC8FAF18174A}"/>
              </a:ext>
            </a:extLst>
          </p:cNvPr>
          <p:cNvSpPr>
            <a:spLocks noChangeAspect="1"/>
          </p:cNvSpPr>
          <p:nvPr/>
        </p:nvSpPr>
        <p:spPr>
          <a:xfrm>
            <a:off x="6848054" y="6778079"/>
            <a:ext cx="1157467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Conv1D_1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1F06467B-72F8-BFA2-267B-029B958065AF}"/>
              </a:ext>
            </a:extLst>
          </p:cNvPr>
          <p:cNvSpPr>
            <a:spLocks noChangeAspect="1"/>
          </p:cNvSpPr>
          <p:nvPr/>
        </p:nvSpPr>
        <p:spPr>
          <a:xfrm>
            <a:off x="6935336" y="7347747"/>
            <a:ext cx="991348" cy="3459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Mish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5" name="矩形: 圆角 244">
            <a:extLst>
              <a:ext uri="{FF2B5EF4-FFF2-40B4-BE49-F238E27FC236}">
                <a16:creationId xmlns:a16="http://schemas.microsoft.com/office/drawing/2014/main" id="{774A74FB-A2C0-EC88-3BF6-CD66E232D79F}"/>
              </a:ext>
            </a:extLst>
          </p:cNvPr>
          <p:cNvSpPr>
            <a:spLocks noChangeAspect="1"/>
          </p:cNvSpPr>
          <p:nvPr/>
        </p:nvSpPr>
        <p:spPr>
          <a:xfrm>
            <a:off x="8829730" y="7277507"/>
            <a:ext cx="1058260" cy="4586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Sigmoid</a:t>
            </a:r>
          </a:p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Reshape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246" name="Google Shape;122;p19">
            <a:extLst>
              <a:ext uri="{FF2B5EF4-FFF2-40B4-BE49-F238E27FC236}">
                <a16:creationId xmlns:a16="http://schemas.microsoft.com/office/drawing/2014/main" id="{BC20CEFB-0D72-22A6-E2A0-19218388DF3B}"/>
              </a:ext>
            </a:extLst>
          </p:cNvPr>
          <p:cNvGrpSpPr/>
          <p:nvPr/>
        </p:nvGrpSpPr>
        <p:grpSpPr>
          <a:xfrm>
            <a:off x="11590454" y="7344423"/>
            <a:ext cx="353527" cy="327913"/>
            <a:chOff x="7503475" y="2981725"/>
            <a:chExt cx="503823" cy="503823"/>
          </a:xfrm>
        </p:grpSpPr>
        <p:sp>
          <p:nvSpPr>
            <p:cNvPr id="247" name="Google Shape;123;p19">
              <a:extLst>
                <a:ext uri="{FF2B5EF4-FFF2-40B4-BE49-F238E27FC236}">
                  <a16:creationId xmlns:a16="http://schemas.microsoft.com/office/drawing/2014/main" id="{EA33EA3C-1020-505B-6350-1CD2329B59A8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248" name="Google Shape;124;p19" descr="\times" title="MathEquation,#565656">
              <a:extLst>
                <a:ext uri="{FF2B5EF4-FFF2-40B4-BE49-F238E27FC236}">
                  <a16:creationId xmlns:a16="http://schemas.microsoft.com/office/drawing/2014/main" id="{91CF6D2C-39D5-F70A-56C6-D5C35E8D298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C0B31D3B-2823-0325-AC70-26EDE9D9EE45}"/>
              </a:ext>
            </a:extLst>
          </p:cNvPr>
          <p:cNvGrpSpPr/>
          <p:nvPr/>
        </p:nvGrpSpPr>
        <p:grpSpPr>
          <a:xfrm>
            <a:off x="3967594" y="7222787"/>
            <a:ext cx="751908" cy="782782"/>
            <a:chOff x="972688" y="2237506"/>
            <a:chExt cx="758538" cy="7827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50" name="Google Shape;1859;p31">
              <a:extLst>
                <a:ext uri="{FF2B5EF4-FFF2-40B4-BE49-F238E27FC236}">
                  <a16:creationId xmlns:a16="http://schemas.microsoft.com/office/drawing/2014/main" id="{E4404A77-99CD-4CCD-34D7-C115A099E701}"/>
                </a:ext>
              </a:extLst>
            </p:cNvPr>
            <p:cNvSpPr/>
            <p:nvPr/>
          </p:nvSpPr>
          <p:spPr>
            <a:xfrm>
              <a:off x="1003861" y="2237506"/>
              <a:ext cx="727365" cy="772392"/>
            </a:xfrm>
            <a:prstGeom prst="cube">
              <a:avLst>
                <a:gd name="adj" fmla="val 25000"/>
              </a:avLst>
            </a:prstGeom>
            <a:grpFill/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251" name="Picture 4">
              <a:extLst>
                <a:ext uri="{FF2B5EF4-FFF2-40B4-BE49-F238E27FC236}">
                  <a16:creationId xmlns:a16="http://schemas.microsoft.com/office/drawing/2014/main" id="{8CD76506-EFBC-172B-F2F4-17E86740C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688" y="2419089"/>
              <a:ext cx="600123" cy="601200"/>
            </a:xfrm>
            <a:prstGeom prst="rect">
              <a:avLst/>
            </a:prstGeom>
            <a:grpFill/>
          </p:spPr>
        </p:pic>
      </p:grpSp>
      <p:sp>
        <p:nvSpPr>
          <p:cNvPr id="252" name="矩形: 圆角 251">
            <a:extLst>
              <a:ext uri="{FF2B5EF4-FFF2-40B4-BE49-F238E27FC236}">
                <a16:creationId xmlns:a16="http://schemas.microsoft.com/office/drawing/2014/main" id="{2FEF420C-4F1F-23E1-CF4D-28A470280883}"/>
              </a:ext>
            </a:extLst>
          </p:cNvPr>
          <p:cNvSpPr>
            <a:spLocks noChangeAspect="1"/>
          </p:cNvSpPr>
          <p:nvPr/>
        </p:nvSpPr>
        <p:spPr>
          <a:xfrm>
            <a:off x="6852277" y="7848652"/>
            <a:ext cx="1157467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Conv1D_</a:t>
            </a:r>
            <a:r>
              <a:rPr lang="en-US" altLang="zh-CN" sz="16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k</a:t>
            </a:r>
            <a:endParaRPr lang="zh-CN" altLang="en-US" sz="1600" b="1" i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3" name="矩形: 圆角 252">
            <a:extLst>
              <a:ext uri="{FF2B5EF4-FFF2-40B4-BE49-F238E27FC236}">
                <a16:creationId xmlns:a16="http://schemas.microsoft.com/office/drawing/2014/main" id="{9889CAEF-B5FD-C77F-610F-7DB1945EE44F}"/>
              </a:ext>
            </a:extLst>
          </p:cNvPr>
          <p:cNvSpPr>
            <a:spLocks noChangeAspect="1"/>
          </p:cNvSpPr>
          <p:nvPr/>
        </p:nvSpPr>
        <p:spPr>
          <a:xfrm>
            <a:off x="9501550" y="9927578"/>
            <a:ext cx="1444911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 _R</a:t>
            </a:r>
            <a:endParaRPr lang="zh-CN" altLang="en-US" sz="1600" b="1" i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4" name="矩形: 圆角 253">
            <a:extLst>
              <a:ext uri="{FF2B5EF4-FFF2-40B4-BE49-F238E27FC236}">
                <a16:creationId xmlns:a16="http://schemas.microsoft.com/office/drawing/2014/main" id="{B9CCCB00-21E2-87D0-4A02-7A72B143E0B3}"/>
              </a:ext>
            </a:extLst>
          </p:cNvPr>
          <p:cNvSpPr>
            <a:spLocks noChangeAspect="1"/>
          </p:cNvSpPr>
          <p:nvPr/>
        </p:nvSpPr>
        <p:spPr>
          <a:xfrm>
            <a:off x="9474649" y="9250528"/>
            <a:ext cx="1444911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 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5" name="矩形: 圆角 254">
            <a:extLst>
              <a:ext uri="{FF2B5EF4-FFF2-40B4-BE49-F238E27FC236}">
                <a16:creationId xmlns:a16="http://schemas.microsoft.com/office/drawing/2014/main" id="{CEA42053-0287-96A9-F994-6AF48491623B}"/>
              </a:ext>
            </a:extLst>
          </p:cNvPr>
          <p:cNvSpPr>
            <a:spLocks noChangeAspect="1"/>
          </p:cNvSpPr>
          <p:nvPr/>
        </p:nvSpPr>
        <p:spPr>
          <a:xfrm>
            <a:off x="9479188" y="8595215"/>
            <a:ext cx="1401629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256" name="Google Shape;122;p19">
            <a:extLst>
              <a:ext uri="{FF2B5EF4-FFF2-40B4-BE49-F238E27FC236}">
                <a16:creationId xmlns:a16="http://schemas.microsoft.com/office/drawing/2014/main" id="{CC9B36DE-06FC-9B88-B2E8-35F1FEEDEF2C}"/>
              </a:ext>
            </a:extLst>
          </p:cNvPr>
          <p:cNvGrpSpPr/>
          <p:nvPr/>
        </p:nvGrpSpPr>
        <p:grpSpPr>
          <a:xfrm>
            <a:off x="8703837" y="8961675"/>
            <a:ext cx="353527" cy="327913"/>
            <a:chOff x="7503475" y="2981725"/>
            <a:chExt cx="503823" cy="503823"/>
          </a:xfrm>
        </p:grpSpPr>
        <p:sp>
          <p:nvSpPr>
            <p:cNvPr id="257" name="Google Shape;123;p19">
              <a:extLst>
                <a:ext uri="{FF2B5EF4-FFF2-40B4-BE49-F238E27FC236}">
                  <a16:creationId xmlns:a16="http://schemas.microsoft.com/office/drawing/2014/main" id="{E0F3D551-96BC-3473-1C6C-481489323D20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258" name="Google Shape;124;p19" descr="\times" title="MathEquation,#565656">
              <a:extLst>
                <a:ext uri="{FF2B5EF4-FFF2-40B4-BE49-F238E27FC236}">
                  <a16:creationId xmlns:a16="http://schemas.microsoft.com/office/drawing/2014/main" id="{C3D57F90-4F3C-8311-2A52-7B7412DF0E2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矩形: 圆角 258">
            <a:extLst>
              <a:ext uri="{FF2B5EF4-FFF2-40B4-BE49-F238E27FC236}">
                <a16:creationId xmlns:a16="http://schemas.microsoft.com/office/drawing/2014/main" id="{07E940E9-A712-A9CE-3E65-EEC9D4962492}"/>
              </a:ext>
            </a:extLst>
          </p:cNvPr>
          <p:cNvSpPr>
            <a:spLocks noChangeAspect="1"/>
          </p:cNvSpPr>
          <p:nvPr/>
        </p:nvSpPr>
        <p:spPr>
          <a:xfrm>
            <a:off x="7427847" y="8954690"/>
            <a:ext cx="1031520" cy="36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Softmax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260" name="Google Shape;122;p19">
            <a:extLst>
              <a:ext uri="{FF2B5EF4-FFF2-40B4-BE49-F238E27FC236}">
                <a16:creationId xmlns:a16="http://schemas.microsoft.com/office/drawing/2014/main" id="{276AF3F7-FF91-A734-7CC8-98331FDBFE00}"/>
              </a:ext>
            </a:extLst>
          </p:cNvPr>
          <p:cNvGrpSpPr/>
          <p:nvPr/>
        </p:nvGrpSpPr>
        <p:grpSpPr>
          <a:xfrm>
            <a:off x="6526630" y="8977198"/>
            <a:ext cx="353527" cy="327913"/>
            <a:chOff x="7503475" y="2981725"/>
            <a:chExt cx="503823" cy="503823"/>
          </a:xfrm>
        </p:grpSpPr>
        <p:sp>
          <p:nvSpPr>
            <p:cNvPr id="261" name="Google Shape;123;p19">
              <a:extLst>
                <a:ext uri="{FF2B5EF4-FFF2-40B4-BE49-F238E27FC236}">
                  <a16:creationId xmlns:a16="http://schemas.microsoft.com/office/drawing/2014/main" id="{4C89ED9F-33AF-C6A0-DE57-4E213EF12E13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262" name="Google Shape;124;p19" descr="\times" title="MathEquation,#565656">
              <a:extLst>
                <a:ext uri="{FF2B5EF4-FFF2-40B4-BE49-F238E27FC236}">
                  <a16:creationId xmlns:a16="http://schemas.microsoft.com/office/drawing/2014/main" id="{6958A5B0-9EC9-DA1C-0DE4-C2EDA24F974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C1E31BFD-91D8-8255-08BF-D2A26A4C2404}"/>
              </a:ext>
            </a:extLst>
          </p:cNvPr>
          <p:cNvGrpSpPr/>
          <p:nvPr/>
        </p:nvGrpSpPr>
        <p:grpSpPr>
          <a:xfrm>
            <a:off x="11306906" y="8949119"/>
            <a:ext cx="775120" cy="785356"/>
            <a:chOff x="7457393" y="3520089"/>
            <a:chExt cx="775120" cy="785356"/>
          </a:xfrm>
        </p:grpSpPr>
        <p:sp>
          <p:nvSpPr>
            <p:cNvPr id="264" name="Google Shape;1859;p31">
              <a:extLst>
                <a:ext uri="{FF2B5EF4-FFF2-40B4-BE49-F238E27FC236}">
                  <a16:creationId xmlns:a16="http://schemas.microsoft.com/office/drawing/2014/main" id="{98704D26-2832-5E60-32B9-32ED81EBFDF2}"/>
                </a:ext>
              </a:extLst>
            </p:cNvPr>
            <p:cNvSpPr/>
            <p:nvPr/>
          </p:nvSpPr>
          <p:spPr>
            <a:xfrm>
              <a:off x="7511506" y="3520089"/>
              <a:ext cx="721007" cy="772392"/>
            </a:xfrm>
            <a:prstGeom prst="cube">
              <a:avLst>
                <a:gd name="adj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265" name="图片 264">
              <a:extLst>
                <a:ext uri="{FF2B5EF4-FFF2-40B4-BE49-F238E27FC236}">
                  <a16:creationId xmlns:a16="http://schemas.microsoft.com/office/drawing/2014/main" id="{D6A221AA-76A3-A515-668A-D1A5FF2E7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7393" y="3711445"/>
              <a:ext cx="594001" cy="59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D625440F-6133-DA93-E117-5CE8F89E209A}"/>
              </a:ext>
            </a:extLst>
          </p:cNvPr>
          <p:cNvGrpSpPr/>
          <p:nvPr/>
        </p:nvGrpSpPr>
        <p:grpSpPr>
          <a:xfrm>
            <a:off x="3972921" y="8861390"/>
            <a:ext cx="775120" cy="785356"/>
            <a:chOff x="7457393" y="3520089"/>
            <a:chExt cx="775120" cy="785356"/>
          </a:xfrm>
        </p:grpSpPr>
        <p:sp>
          <p:nvSpPr>
            <p:cNvPr id="267" name="Google Shape;1859;p31">
              <a:extLst>
                <a:ext uri="{FF2B5EF4-FFF2-40B4-BE49-F238E27FC236}">
                  <a16:creationId xmlns:a16="http://schemas.microsoft.com/office/drawing/2014/main" id="{3FA152A7-3244-0978-1651-79D66511ADC6}"/>
                </a:ext>
              </a:extLst>
            </p:cNvPr>
            <p:cNvSpPr/>
            <p:nvPr/>
          </p:nvSpPr>
          <p:spPr>
            <a:xfrm>
              <a:off x="7511506" y="3520089"/>
              <a:ext cx="721007" cy="772392"/>
            </a:xfrm>
            <a:prstGeom prst="cube">
              <a:avLst>
                <a:gd name="adj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82CF8E09-ACB0-F7CF-7535-3B940462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7393" y="3711445"/>
              <a:ext cx="594001" cy="59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C434A76C-86BF-B240-F4E3-14024EAD2A8D}"/>
              </a:ext>
            </a:extLst>
          </p:cNvPr>
          <p:cNvCxnSpPr>
            <a:cxnSpLocks/>
            <a:stCxn id="250" idx="5"/>
            <a:endCxn id="242" idx="1"/>
          </p:cNvCxnSpPr>
          <p:nvPr/>
        </p:nvCxnSpPr>
        <p:spPr>
          <a:xfrm flipV="1">
            <a:off x="4719502" y="7514788"/>
            <a:ext cx="622843" cy="4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0" name="矩形: 圆角 269">
            <a:extLst>
              <a:ext uri="{FF2B5EF4-FFF2-40B4-BE49-F238E27FC236}">
                <a16:creationId xmlns:a16="http://schemas.microsoft.com/office/drawing/2014/main" id="{FA7658E5-4179-D5D3-E81B-9BC98D56CA1D}"/>
              </a:ext>
            </a:extLst>
          </p:cNvPr>
          <p:cNvSpPr/>
          <p:nvPr/>
        </p:nvSpPr>
        <p:spPr>
          <a:xfrm>
            <a:off x="6731012" y="6715837"/>
            <a:ext cx="1403714" cy="1597902"/>
          </a:xfrm>
          <a:prstGeom prst="roundRect">
            <a:avLst/>
          </a:prstGeom>
          <a:noFill/>
          <a:ln w="19050" cap="flat" cmpd="sng" algn="ctr">
            <a:solidFill>
              <a:srgbClr val="97BD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cxnSp>
        <p:nvCxnSpPr>
          <p:cNvPr id="271" name="连接符: 肘形 270">
            <a:extLst>
              <a:ext uri="{FF2B5EF4-FFF2-40B4-BE49-F238E27FC236}">
                <a16:creationId xmlns:a16="http://schemas.microsoft.com/office/drawing/2014/main" id="{25092659-19E2-1E19-5520-83AAA7E6786A}"/>
              </a:ext>
            </a:extLst>
          </p:cNvPr>
          <p:cNvCxnSpPr>
            <a:endCxn id="270" idx="0"/>
          </p:cNvCxnSpPr>
          <p:nvPr/>
        </p:nvCxnSpPr>
        <p:spPr>
          <a:xfrm flipV="1">
            <a:off x="6294577" y="6715837"/>
            <a:ext cx="1138290" cy="798951"/>
          </a:xfrm>
          <a:prstGeom prst="bentConnector4">
            <a:avLst>
              <a:gd name="adj1" fmla="val 19171"/>
              <a:gd name="adj2" fmla="val 12861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DF70DACA-9FA1-0CFC-3FA7-0B54D4BB63F7}"/>
              </a:ext>
            </a:extLst>
          </p:cNvPr>
          <p:cNvCxnSpPr>
            <a:cxnSpLocks/>
            <a:stCxn id="270" idx="3"/>
            <a:endCxn id="245" idx="1"/>
          </p:cNvCxnSpPr>
          <p:nvPr/>
        </p:nvCxnSpPr>
        <p:spPr>
          <a:xfrm flipV="1">
            <a:off x="8134726" y="7506845"/>
            <a:ext cx="695004" cy="7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直接箭头连接符 272">
            <a:extLst>
              <a:ext uri="{FF2B5EF4-FFF2-40B4-BE49-F238E27FC236}">
                <a16:creationId xmlns:a16="http://schemas.microsoft.com/office/drawing/2014/main" id="{6D7C0660-CD99-6FE0-5117-98B81EF4AC56}"/>
              </a:ext>
            </a:extLst>
          </p:cNvPr>
          <p:cNvCxnSpPr>
            <a:cxnSpLocks/>
            <a:stCxn id="245" idx="3"/>
          </p:cNvCxnSpPr>
          <p:nvPr/>
        </p:nvCxnSpPr>
        <p:spPr>
          <a:xfrm>
            <a:off x="9887988" y="7506843"/>
            <a:ext cx="2642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10EA4B89-2EA8-AFBD-B6C1-93DB6AF93E6E}"/>
              </a:ext>
            </a:extLst>
          </p:cNvPr>
          <p:cNvCxnSpPr>
            <a:endCxn id="247" idx="2"/>
          </p:cNvCxnSpPr>
          <p:nvPr/>
        </p:nvCxnSpPr>
        <p:spPr>
          <a:xfrm flipV="1">
            <a:off x="11152994" y="7508379"/>
            <a:ext cx="437460" cy="9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连接符: 肘形 274">
            <a:extLst>
              <a:ext uri="{FF2B5EF4-FFF2-40B4-BE49-F238E27FC236}">
                <a16:creationId xmlns:a16="http://schemas.microsoft.com/office/drawing/2014/main" id="{9D448710-ED75-B655-1B52-765AF1AA0B0D}"/>
              </a:ext>
            </a:extLst>
          </p:cNvPr>
          <p:cNvCxnSpPr>
            <a:stCxn id="250" idx="0"/>
            <a:endCxn id="247" idx="0"/>
          </p:cNvCxnSpPr>
          <p:nvPr/>
        </p:nvCxnSpPr>
        <p:spPr>
          <a:xfrm rot="16200000" flipH="1">
            <a:off x="8047353" y="3624558"/>
            <a:ext cx="121636" cy="7318094"/>
          </a:xfrm>
          <a:prstGeom prst="bentConnector3">
            <a:avLst>
              <a:gd name="adj1" fmla="val -77054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690253BE-28B5-8DCA-F9C5-8877BBC02235}"/>
              </a:ext>
            </a:extLst>
          </p:cNvPr>
          <p:cNvCxnSpPr>
            <a:stCxn id="247" idx="4"/>
            <a:endCxn id="264" idx="0"/>
          </p:cNvCxnSpPr>
          <p:nvPr/>
        </p:nvCxnSpPr>
        <p:spPr>
          <a:xfrm>
            <a:off x="11767218" y="7672336"/>
            <a:ext cx="44430" cy="1276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4A1056F4-4D97-1131-0E12-B8DB731F582C}"/>
              </a:ext>
            </a:extLst>
          </p:cNvPr>
          <p:cNvCxnSpPr>
            <a:cxnSpLocks/>
            <a:stCxn id="265" idx="1"/>
            <a:endCxn id="255" idx="3"/>
          </p:cNvCxnSpPr>
          <p:nvPr/>
        </p:nvCxnSpPr>
        <p:spPr>
          <a:xfrm flipH="1" flipV="1">
            <a:off x="10880817" y="8776580"/>
            <a:ext cx="426089" cy="66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8" name="直接箭头连接符 277">
            <a:extLst>
              <a:ext uri="{FF2B5EF4-FFF2-40B4-BE49-F238E27FC236}">
                <a16:creationId xmlns:a16="http://schemas.microsoft.com/office/drawing/2014/main" id="{6AA7A04A-85E9-F3ED-3656-4E09D4F1BC03}"/>
              </a:ext>
            </a:extLst>
          </p:cNvPr>
          <p:cNvCxnSpPr>
            <a:cxnSpLocks/>
            <a:stCxn id="265" idx="1"/>
            <a:endCxn id="254" idx="3"/>
          </p:cNvCxnSpPr>
          <p:nvPr/>
        </p:nvCxnSpPr>
        <p:spPr>
          <a:xfrm flipH="1" flipV="1">
            <a:off x="10919560" y="9431893"/>
            <a:ext cx="387346" cy="5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9" name="直接箭头连接符 278">
            <a:extLst>
              <a:ext uri="{FF2B5EF4-FFF2-40B4-BE49-F238E27FC236}">
                <a16:creationId xmlns:a16="http://schemas.microsoft.com/office/drawing/2014/main" id="{2855E893-6571-D78C-0C98-BE6EE554943F}"/>
              </a:ext>
            </a:extLst>
          </p:cNvPr>
          <p:cNvCxnSpPr>
            <a:cxnSpLocks/>
            <a:stCxn id="255" idx="1"/>
            <a:endCxn id="257" idx="0"/>
          </p:cNvCxnSpPr>
          <p:nvPr/>
        </p:nvCxnSpPr>
        <p:spPr>
          <a:xfrm flipH="1">
            <a:off x="8880601" y="8776580"/>
            <a:ext cx="598587" cy="185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0" name="直接箭头连接符 279">
            <a:extLst>
              <a:ext uri="{FF2B5EF4-FFF2-40B4-BE49-F238E27FC236}">
                <a16:creationId xmlns:a16="http://schemas.microsoft.com/office/drawing/2014/main" id="{1BB91A8D-EA37-0E3E-F591-1B8A851A8F29}"/>
              </a:ext>
            </a:extLst>
          </p:cNvPr>
          <p:cNvCxnSpPr>
            <a:cxnSpLocks/>
            <a:stCxn id="254" idx="1"/>
            <a:endCxn id="257" idx="4"/>
          </p:cNvCxnSpPr>
          <p:nvPr/>
        </p:nvCxnSpPr>
        <p:spPr>
          <a:xfrm flipH="1" flipV="1">
            <a:off x="8880601" y="9289588"/>
            <a:ext cx="594048" cy="142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1" name="直接箭头连接符 280">
            <a:extLst>
              <a:ext uri="{FF2B5EF4-FFF2-40B4-BE49-F238E27FC236}">
                <a16:creationId xmlns:a16="http://schemas.microsoft.com/office/drawing/2014/main" id="{369FBBC7-2CE2-2A12-43E7-DAC1F938C68C}"/>
              </a:ext>
            </a:extLst>
          </p:cNvPr>
          <p:cNvCxnSpPr>
            <a:stCxn id="257" idx="2"/>
            <a:endCxn id="259" idx="3"/>
          </p:cNvCxnSpPr>
          <p:nvPr/>
        </p:nvCxnSpPr>
        <p:spPr>
          <a:xfrm flipH="1">
            <a:off x="8459368" y="9125632"/>
            <a:ext cx="244469" cy="9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6B2CEDB1-5DD0-CC17-C44D-199EA7062844}"/>
              </a:ext>
            </a:extLst>
          </p:cNvPr>
          <p:cNvCxnSpPr>
            <a:stCxn id="259" idx="1"/>
            <a:endCxn id="261" idx="6"/>
          </p:cNvCxnSpPr>
          <p:nvPr/>
        </p:nvCxnSpPr>
        <p:spPr>
          <a:xfrm flipH="1">
            <a:off x="6880157" y="9134691"/>
            <a:ext cx="547692" cy="6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3" name="连接符: 肘形 282">
            <a:extLst>
              <a:ext uri="{FF2B5EF4-FFF2-40B4-BE49-F238E27FC236}">
                <a16:creationId xmlns:a16="http://schemas.microsoft.com/office/drawing/2014/main" id="{D552D08E-2676-A20D-94F5-B5AE28C9F311}"/>
              </a:ext>
            </a:extLst>
          </p:cNvPr>
          <p:cNvCxnSpPr>
            <a:cxnSpLocks/>
            <a:stCxn id="253" idx="1"/>
            <a:endCxn id="261" idx="4"/>
          </p:cNvCxnSpPr>
          <p:nvPr/>
        </p:nvCxnSpPr>
        <p:spPr>
          <a:xfrm rot="10800000">
            <a:off x="6703394" y="9305111"/>
            <a:ext cx="2798156" cy="8038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F5962D19-BC84-263F-1626-1D161179EC03}"/>
              </a:ext>
            </a:extLst>
          </p:cNvPr>
          <p:cNvCxnSpPr>
            <a:cxnSpLocks/>
          </p:cNvCxnSpPr>
          <p:nvPr/>
        </p:nvCxnSpPr>
        <p:spPr>
          <a:xfrm>
            <a:off x="3900207" y="8466895"/>
            <a:ext cx="816864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B75A8544-E294-9ABA-A3B2-55F658255BB6}"/>
              </a:ext>
            </a:extLst>
          </p:cNvPr>
          <p:cNvGrpSpPr/>
          <p:nvPr/>
        </p:nvGrpSpPr>
        <p:grpSpPr>
          <a:xfrm>
            <a:off x="12089710" y="7810501"/>
            <a:ext cx="2210217" cy="443450"/>
            <a:chOff x="8974232" y="1177707"/>
            <a:chExt cx="2210217" cy="400110"/>
          </a:xfrm>
        </p:grpSpPr>
        <p:sp>
          <p:nvSpPr>
            <p:cNvPr id="286" name="矩形: 圆角 285">
              <a:extLst>
                <a:ext uri="{FF2B5EF4-FFF2-40B4-BE49-F238E27FC236}">
                  <a16:creationId xmlns:a16="http://schemas.microsoft.com/office/drawing/2014/main" id="{0626FABD-DD90-78B9-3A86-213D2D7E049C}"/>
                </a:ext>
              </a:extLst>
            </p:cNvPr>
            <p:cNvSpPr/>
            <p:nvPr/>
          </p:nvSpPr>
          <p:spPr>
            <a:xfrm>
              <a:off x="8974232" y="1177707"/>
              <a:ext cx="2210217" cy="40011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C51514DE-0CF2-1083-51C5-10865CDE0E8A}"/>
                </a:ext>
              </a:extLst>
            </p:cNvPr>
            <p:cNvSpPr txBox="1"/>
            <p:nvPr/>
          </p:nvSpPr>
          <p:spPr>
            <a:xfrm>
              <a:off x="8974232" y="1191351"/>
              <a:ext cx="2210217" cy="36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Attention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8" name="文本框 287">
            <a:extLst>
              <a:ext uri="{FF2B5EF4-FFF2-40B4-BE49-F238E27FC236}">
                <a16:creationId xmlns:a16="http://schemas.microsoft.com/office/drawing/2014/main" id="{07C67A49-81BD-A5A7-74CC-3D17B840A213}"/>
              </a:ext>
            </a:extLst>
          </p:cNvPr>
          <p:cNvSpPr txBox="1"/>
          <p:nvPr/>
        </p:nvSpPr>
        <p:spPr>
          <a:xfrm>
            <a:off x="3518949" y="8018514"/>
            <a:ext cx="164140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DE0F57A0-DA71-4AFB-2221-1637D357CD56}"/>
              </a:ext>
            </a:extLst>
          </p:cNvPr>
          <p:cNvGrpSpPr/>
          <p:nvPr/>
        </p:nvGrpSpPr>
        <p:grpSpPr>
          <a:xfrm>
            <a:off x="12117096" y="8641670"/>
            <a:ext cx="2182831" cy="442800"/>
            <a:chOff x="8974232" y="1177707"/>
            <a:chExt cx="2210217" cy="400110"/>
          </a:xfrm>
        </p:grpSpPr>
        <p:sp>
          <p:nvSpPr>
            <p:cNvPr id="290" name="矩形: 圆角 289">
              <a:extLst>
                <a:ext uri="{FF2B5EF4-FFF2-40B4-BE49-F238E27FC236}">
                  <a16:creationId xmlns:a16="http://schemas.microsoft.com/office/drawing/2014/main" id="{9CD19846-B4AD-0F0F-8DF8-05AFF601C093}"/>
                </a:ext>
              </a:extLst>
            </p:cNvPr>
            <p:cNvSpPr/>
            <p:nvPr/>
          </p:nvSpPr>
          <p:spPr>
            <a:xfrm>
              <a:off x="8974232" y="1177707"/>
              <a:ext cx="2210217" cy="40011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AE9D184A-632B-B186-492E-7212AC22CF0D}"/>
                </a:ext>
              </a:extLst>
            </p:cNvPr>
            <p:cNvSpPr txBox="1"/>
            <p:nvPr/>
          </p:nvSpPr>
          <p:spPr>
            <a:xfrm>
              <a:off x="8974232" y="1191351"/>
              <a:ext cx="2210217" cy="36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 Attention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2" name="文本框 291">
            <a:extLst>
              <a:ext uri="{FF2B5EF4-FFF2-40B4-BE49-F238E27FC236}">
                <a16:creationId xmlns:a16="http://schemas.microsoft.com/office/drawing/2014/main" id="{95B00FF3-A08E-5F92-1777-2F5E17DA51BF}"/>
              </a:ext>
            </a:extLst>
          </p:cNvPr>
          <p:cNvSpPr txBox="1"/>
          <p:nvPr/>
        </p:nvSpPr>
        <p:spPr>
          <a:xfrm>
            <a:off x="5683401" y="6987262"/>
            <a:ext cx="1027349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1×1×C</a:t>
            </a:r>
            <a:endParaRPr lang="zh-CN" altLang="en-US" sz="1801" dirty="0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58B9FDA5-61BD-BF2E-A274-4BE2239AAFE5}"/>
              </a:ext>
            </a:extLst>
          </p:cNvPr>
          <p:cNvSpPr txBox="1"/>
          <p:nvPr/>
        </p:nvSpPr>
        <p:spPr>
          <a:xfrm>
            <a:off x="8065651" y="6652756"/>
            <a:ext cx="1157467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1×C</a:t>
            </a:r>
            <a:r>
              <a:rPr lang="en-US" altLang="zh-CN" sz="1801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*</a:t>
            </a:r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×C</a:t>
            </a:r>
            <a:endParaRPr lang="zh-CN" altLang="en-US" sz="1801" dirty="0"/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704BEE4E-4C6B-85D5-F07F-A7D0DD390D33}"/>
              </a:ext>
            </a:extLst>
          </p:cNvPr>
          <p:cNvSpPr txBox="1"/>
          <p:nvPr/>
        </p:nvSpPr>
        <p:spPr>
          <a:xfrm>
            <a:off x="8095023" y="7884490"/>
            <a:ext cx="1027349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1×1×C</a:t>
            </a:r>
            <a:endParaRPr lang="zh-CN" altLang="en-US" sz="1801" dirty="0"/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E86AF654-67E4-BB5A-8156-5F149F9AA6B6}"/>
              </a:ext>
            </a:extLst>
          </p:cNvPr>
          <p:cNvSpPr txBox="1"/>
          <p:nvPr/>
        </p:nvSpPr>
        <p:spPr>
          <a:xfrm>
            <a:off x="10539563" y="6391871"/>
            <a:ext cx="1050891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C×1×1</a:t>
            </a:r>
            <a:endParaRPr lang="zh-CN" altLang="en-US" sz="1801" dirty="0"/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CA0F2955-7D65-1349-F944-CE88302BC5B8}"/>
              </a:ext>
            </a:extLst>
          </p:cNvPr>
          <p:cNvSpPr txBox="1"/>
          <p:nvPr/>
        </p:nvSpPr>
        <p:spPr>
          <a:xfrm>
            <a:off x="10592379" y="8039591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C×H×W</a:t>
            </a:r>
            <a:endParaRPr lang="zh-CN" altLang="en-US" sz="1801" dirty="0"/>
          </a:p>
        </p:txBody>
      </p:sp>
      <p:sp>
        <p:nvSpPr>
          <p:cNvPr id="297" name="矩形: 圆角 296">
            <a:extLst>
              <a:ext uri="{FF2B5EF4-FFF2-40B4-BE49-F238E27FC236}">
                <a16:creationId xmlns:a16="http://schemas.microsoft.com/office/drawing/2014/main" id="{86901740-1C92-718E-771E-781459762D0D}"/>
              </a:ext>
            </a:extLst>
          </p:cNvPr>
          <p:cNvSpPr>
            <a:spLocks noChangeAspect="1"/>
          </p:cNvSpPr>
          <p:nvPr/>
        </p:nvSpPr>
        <p:spPr>
          <a:xfrm>
            <a:off x="5171794" y="8964613"/>
            <a:ext cx="1157467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Conv2D_3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98" name="直接箭头连接符 297">
            <a:extLst>
              <a:ext uri="{FF2B5EF4-FFF2-40B4-BE49-F238E27FC236}">
                <a16:creationId xmlns:a16="http://schemas.microsoft.com/office/drawing/2014/main" id="{C030FE9D-7582-031D-FA3B-032979D448B8}"/>
              </a:ext>
            </a:extLst>
          </p:cNvPr>
          <p:cNvCxnSpPr>
            <a:cxnSpLocks/>
            <a:stCxn id="261" idx="2"/>
            <a:endCxn id="297" idx="3"/>
          </p:cNvCxnSpPr>
          <p:nvPr/>
        </p:nvCxnSpPr>
        <p:spPr>
          <a:xfrm flipH="1">
            <a:off x="6329260" y="9141153"/>
            <a:ext cx="197369" cy="4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E0CED290-B14F-A7BD-003B-9E595636B0C3}"/>
              </a:ext>
            </a:extLst>
          </p:cNvPr>
          <p:cNvCxnSpPr>
            <a:cxnSpLocks/>
            <a:stCxn id="297" idx="1"/>
            <a:endCxn id="267" idx="5"/>
          </p:cNvCxnSpPr>
          <p:nvPr/>
        </p:nvCxnSpPr>
        <p:spPr>
          <a:xfrm flipH="1">
            <a:off x="4748041" y="9145978"/>
            <a:ext cx="423753" cy="11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72FB92B0-74D0-90AC-B5F5-5956E8D8789F}"/>
              </a:ext>
            </a:extLst>
          </p:cNvPr>
          <p:cNvSpPr txBox="1"/>
          <p:nvPr/>
        </p:nvSpPr>
        <p:spPr>
          <a:xfrm>
            <a:off x="8477000" y="8543168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HW×C</a:t>
            </a:r>
            <a:endParaRPr lang="zh-CN" altLang="en-US" sz="1801" dirty="0"/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A1C94DA9-4F80-31E3-999B-B58BC95F8365}"/>
              </a:ext>
            </a:extLst>
          </p:cNvPr>
          <p:cNvSpPr txBox="1"/>
          <p:nvPr/>
        </p:nvSpPr>
        <p:spPr>
          <a:xfrm>
            <a:off x="10983204" y="8731359"/>
            <a:ext cx="342745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sz="1801" dirty="0"/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1EB10ADB-6995-FFA4-D68B-50789FC920C0}"/>
              </a:ext>
            </a:extLst>
          </p:cNvPr>
          <p:cNvSpPr txBox="1"/>
          <p:nvPr/>
        </p:nvSpPr>
        <p:spPr>
          <a:xfrm>
            <a:off x="10988914" y="9252829"/>
            <a:ext cx="342745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1801" dirty="0"/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9DF39617-274A-51D6-C509-B8FA79384EDE}"/>
              </a:ext>
            </a:extLst>
          </p:cNvPr>
          <p:cNvSpPr txBox="1"/>
          <p:nvPr/>
        </p:nvSpPr>
        <p:spPr>
          <a:xfrm>
            <a:off x="11010158" y="9813555"/>
            <a:ext cx="342745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1801" dirty="0"/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86CE032A-2380-A5E4-8442-9DC2D25BABD2}"/>
              </a:ext>
            </a:extLst>
          </p:cNvPr>
          <p:cNvSpPr txBox="1"/>
          <p:nvPr/>
        </p:nvSpPr>
        <p:spPr>
          <a:xfrm>
            <a:off x="8487641" y="9404669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C×HW</a:t>
            </a:r>
            <a:endParaRPr lang="zh-CN" altLang="en-US" sz="1801" dirty="0"/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027230FE-6540-6BA7-A713-48D06FB6F9C4}"/>
              </a:ext>
            </a:extLst>
          </p:cNvPr>
          <p:cNvSpPr txBox="1"/>
          <p:nvPr/>
        </p:nvSpPr>
        <p:spPr>
          <a:xfrm>
            <a:off x="8487641" y="10130394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HW×C</a:t>
            </a:r>
            <a:endParaRPr lang="zh-CN" altLang="en-US" sz="1801" dirty="0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4240F979-02A1-8EB4-8A2D-9E1007398C51}"/>
              </a:ext>
            </a:extLst>
          </p:cNvPr>
          <p:cNvSpPr txBox="1"/>
          <p:nvPr/>
        </p:nvSpPr>
        <p:spPr>
          <a:xfrm>
            <a:off x="6749298" y="9320633"/>
            <a:ext cx="1181099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HW×HW</a:t>
            </a:r>
            <a:endParaRPr lang="zh-CN" altLang="en-US" sz="1801" dirty="0"/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2F81427E-EC5F-71B8-7E13-1F41E0F857AE}"/>
              </a:ext>
            </a:extLst>
          </p:cNvPr>
          <p:cNvSpPr txBox="1"/>
          <p:nvPr/>
        </p:nvSpPr>
        <p:spPr>
          <a:xfrm>
            <a:off x="5720820" y="8632587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HW×C</a:t>
            </a:r>
            <a:endParaRPr lang="zh-CN" altLang="en-US" sz="1801" dirty="0"/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CC5B556D-CC0F-235D-66CC-947883627F35}"/>
              </a:ext>
            </a:extLst>
          </p:cNvPr>
          <p:cNvSpPr txBox="1"/>
          <p:nvPr/>
        </p:nvSpPr>
        <p:spPr>
          <a:xfrm>
            <a:off x="3897676" y="9815599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C×H×W</a:t>
            </a:r>
            <a:endParaRPr lang="zh-CN" altLang="en-US" sz="1801" dirty="0"/>
          </a:p>
        </p:txBody>
      </p: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A85F7730-5A01-F615-CC67-4E6F97C01D8E}"/>
              </a:ext>
            </a:extLst>
          </p:cNvPr>
          <p:cNvCxnSpPr>
            <a:cxnSpLocks/>
            <a:stCxn id="265" idx="1"/>
            <a:endCxn id="253" idx="3"/>
          </p:cNvCxnSpPr>
          <p:nvPr/>
        </p:nvCxnSpPr>
        <p:spPr>
          <a:xfrm flipH="1">
            <a:off x="10946461" y="9437475"/>
            <a:ext cx="360445" cy="67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5E898E10-7F8D-3274-D1E5-A7A79C0617ED}"/>
              </a:ext>
            </a:extLst>
          </p:cNvPr>
          <p:cNvGrpSpPr/>
          <p:nvPr/>
        </p:nvGrpSpPr>
        <p:grpSpPr>
          <a:xfrm>
            <a:off x="7477979" y="6351938"/>
            <a:ext cx="632956" cy="307905"/>
            <a:chOff x="4319555" y="2639393"/>
            <a:chExt cx="632957" cy="307905"/>
          </a:xfrm>
        </p:grpSpPr>
        <p:sp>
          <p:nvSpPr>
            <p:cNvPr id="312" name="矩形: 圆角 311">
              <a:extLst>
                <a:ext uri="{FF2B5EF4-FFF2-40B4-BE49-F238E27FC236}">
                  <a16:creationId xmlns:a16="http://schemas.microsoft.com/office/drawing/2014/main" id="{E02BECCC-466B-56EB-7AE6-78FADB45148E}"/>
                </a:ext>
              </a:extLst>
            </p:cNvPr>
            <p:cNvSpPr/>
            <p:nvPr/>
          </p:nvSpPr>
          <p:spPr>
            <a:xfrm>
              <a:off x="4356232" y="2652397"/>
              <a:ext cx="559867" cy="2910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313" name="文本框 312">
              <a:extLst>
                <a:ext uri="{FF2B5EF4-FFF2-40B4-BE49-F238E27FC236}">
                  <a16:creationId xmlns:a16="http://schemas.microsoft.com/office/drawing/2014/main" id="{7D727ACF-FB29-61CC-5B46-93C934DD5AEA}"/>
                </a:ext>
              </a:extLst>
            </p:cNvPr>
            <p:cNvSpPr txBox="1"/>
            <p:nvPr/>
          </p:nvSpPr>
          <p:spPr>
            <a:xfrm>
              <a:off x="4319555" y="2639393"/>
              <a:ext cx="632957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1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zh-CN" altLang="en-US" sz="1401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7227990C-8A08-5D60-D818-53C95E651C64}"/>
              </a:ext>
            </a:extLst>
          </p:cNvPr>
          <p:cNvGrpSpPr/>
          <p:nvPr/>
        </p:nvGrpSpPr>
        <p:grpSpPr>
          <a:xfrm>
            <a:off x="3965700" y="13371968"/>
            <a:ext cx="1668300" cy="344348"/>
            <a:chOff x="8407051" y="1005446"/>
            <a:chExt cx="1668300" cy="318947"/>
          </a:xfrm>
        </p:grpSpPr>
        <p:sp>
          <p:nvSpPr>
            <p:cNvPr id="386" name="矩形: 圆角 385">
              <a:extLst>
                <a:ext uri="{FF2B5EF4-FFF2-40B4-BE49-F238E27FC236}">
                  <a16:creationId xmlns:a16="http://schemas.microsoft.com/office/drawing/2014/main" id="{7FAE9191-9435-E85B-A7C1-4B5BCB3CEF4D}"/>
                </a:ext>
              </a:extLst>
            </p:cNvPr>
            <p:cNvSpPr/>
            <p:nvPr/>
          </p:nvSpPr>
          <p:spPr>
            <a:xfrm>
              <a:off x="8407051" y="1016616"/>
              <a:ext cx="1546619" cy="3077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387" name="文本框 386">
              <a:extLst>
                <a:ext uri="{FF2B5EF4-FFF2-40B4-BE49-F238E27FC236}">
                  <a16:creationId xmlns:a16="http://schemas.microsoft.com/office/drawing/2014/main" id="{089610C4-234C-5213-372B-AAB1E2775348}"/>
                </a:ext>
              </a:extLst>
            </p:cNvPr>
            <p:cNvSpPr txBox="1"/>
            <p:nvPr/>
          </p:nvSpPr>
          <p:spPr>
            <a:xfrm>
              <a:off x="8407051" y="1005446"/>
              <a:ext cx="1668300" cy="137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1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 Modeling</a:t>
              </a:r>
              <a:endParaRPr lang="zh-CN" altLang="en-US" sz="1401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9" name="Google Shape;1859;p31">
            <a:extLst>
              <a:ext uri="{FF2B5EF4-FFF2-40B4-BE49-F238E27FC236}">
                <a16:creationId xmlns:a16="http://schemas.microsoft.com/office/drawing/2014/main" id="{6C988436-4FA0-18DD-6DD1-4B2435840367}"/>
              </a:ext>
            </a:extLst>
          </p:cNvPr>
          <p:cNvSpPr/>
          <p:nvPr/>
        </p:nvSpPr>
        <p:spPr>
          <a:xfrm>
            <a:off x="3955562" y="12268186"/>
            <a:ext cx="727366" cy="772391"/>
          </a:xfrm>
          <a:prstGeom prst="cub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2" name="Google Shape;1859;p31">
            <a:extLst>
              <a:ext uri="{FF2B5EF4-FFF2-40B4-BE49-F238E27FC236}">
                <a16:creationId xmlns:a16="http://schemas.microsoft.com/office/drawing/2014/main" id="{73C5C46F-260F-8FF8-2E3B-1C0AABFFDA1A}"/>
              </a:ext>
            </a:extLst>
          </p:cNvPr>
          <p:cNvSpPr/>
          <p:nvPr/>
        </p:nvSpPr>
        <p:spPr>
          <a:xfrm>
            <a:off x="3897676" y="14009442"/>
            <a:ext cx="721003" cy="772391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4" name="矩形: 圆角 393">
            <a:extLst>
              <a:ext uri="{FF2B5EF4-FFF2-40B4-BE49-F238E27FC236}">
                <a16:creationId xmlns:a16="http://schemas.microsoft.com/office/drawing/2014/main" id="{0B9F73F3-2618-D9F0-C17D-5B9CFAA92A62}"/>
              </a:ext>
            </a:extLst>
          </p:cNvPr>
          <p:cNvSpPr>
            <a:spLocks noChangeAspect="1"/>
          </p:cNvSpPr>
          <p:nvPr/>
        </p:nvSpPr>
        <p:spPr>
          <a:xfrm>
            <a:off x="4898461" y="11393666"/>
            <a:ext cx="1379749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95" name="矩形: 圆角 394">
            <a:extLst>
              <a:ext uri="{FF2B5EF4-FFF2-40B4-BE49-F238E27FC236}">
                <a16:creationId xmlns:a16="http://schemas.microsoft.com/office/drawing/2014/main" id="{8C2A8118-5330-2811-A30A-E89541160443}"/>
              </a:ext>
            </a:extLst>
          </p:cNvPr>
          <p:cNvSpPr>
            <a:spLocks noChangeAspect="1"/>
          </p:cNvSpPr>
          <p:nvPr/>
        </p:nvSpPr>
        <p:spPr>
          <a:xfrm>
            <a:off x="4898462" y="12079435"/>
            <a:ext cx="1379748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Softmax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396" name="Google Shape;122;p19">
            <a:extLst>
              <a:ext uri="{FF2B5EF4-FFF2-40B4-BE49-F238E27FC236}">
                <a16:creationId xmlns:a16="http://schemas.microsoft.com/office/drawing/2014/main" id="{636DED50-CC3D-4570-51B7-4B37B2458F44}"/>
              </a:ext>
            </a:extLst>
          </p:cNvPr>
          <p:cNvGrpSpPr/>
          <p:nvPr/>
        </p:nvGrpSpPr>
        <p:grpSpPr>
          <a:xfrm>
            <a:off x="5417995" y="12700847"/>
            <a:ext cx="353527" cy="327913"/>
            <a:chOff x="7503475" y="2981725"/>
            <a:chExt cx="503823" cy="503823"/>
          </a:xfrm>
        </p:grpSpPr>
        <p:sp>
          <p:nvSpPr>
            <p:cNvPr id="397" name="Google Shape;123;p19">
              <a:extLst>
                <a:ext uri="{FF2B5EF4-FFF2-40B4-BE49-F238E27FC236}">
                  <a16:creationId xmlns:a16="http://schemas.microsoft.com/office/drawing/2014/main" id="{2A332F85-D0AC-BAB9-9759-4CA9A3A91297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398" name="Google Shape;124;p19" descr="\times" title="MathEquation,#565656">
              <a:extLst>
                <a:ext uri="{FF2B5EF4-FFF2-40B4-BE49-F238E27FC236}">
                  <a16:creationId xmlns:a16="http://schemas.microsoft.com/office/drawing/2014/main" id="{545A5154-12FE-932A-A818-5F5532BC7C2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矩形: 圆角 398">
            <a:extLst>
              <a:ext uri="{FF2B5EF4-FFF2-40B4-BE49-F238E27FC236}">
                <a16:creationId xmlns:a16="http://schemas.microsoft.com/office/drawing/2014/main" id="{8A6EBAB1-E6A7-3687-E312-A1509A74F344}"/>
              </a:ext>
            </a:extLst>
          </p:cNvPr>
          <p:cNvSpPr>
            <a:spLocks noChangeAspect="1"/>
          </p:cNvSpPr>
          <p:nvPr/>
        </p:nvSpPr>
        <p:spPr>
          <a:xfrm>
            <a:off x="6618205" y="11393666"/>
            <a:ext cx="1106558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401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Channel</a:t>
            </a:r>
          </a:p>
          <a:p>
            <a:pPr algn="ctr">
              <a:buClr>
                <a:srgbClr val="000000"/>
              </a:buClr>
            </a:pPr>
            <a:r>
              <a:rPr lang="en-US" altLang="zh-CN" sz="1401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Embedding</a:t>
            </a:r>
            <a:endParaRPr lang="zh-CN" altLang="en-US" sz="1401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0" name="矩形: 圆角 399">
            <a:extLst>
              <a:ext uri="{FF2B5EF4-FFF2-40B4-BE49-F238E27FC236}">
                <a16:creationId xmlns:a16="http://schemas.microsoft.com/office/drawing/2014/main" id="{ED4B8E1A-9115-1957-F572-A4B371C2DDA2}"/>
              </a:ext>
            </a:extLst>
          </p:cNvPr>
          <p:cNvSpPr>
            <a:spLocks noChangeAspect="1"/>
          </p:cNvSpPr>
          <p:nvPr/>
        </p:nvSpPr>
        <p:spPr>
          <a:xfrm>
            <a:off x="6618205" y="12005407"/>
            <a:ext cx="1106558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2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LayerNorm</a:t>
            </a:r>
          </a:p>
          <a:p>
            <a:pPr algn="ctr">
              <a:buClr>
                <a:srgbClr val="000000"/>
              </a:buClr>
            </a:pPr>
            <a:r>
              <a:rPr lang="en-US" altLang="zh-CN" sz="12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GELU</a:t>
            </a:r>
            <a:endParaRPr lang="zh-CN" altLang="en-US" sz="12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1" name="矩形: 圆角 400">
            <a:extLst>
              <a:ext uri="{FF2B5EF4-FFF2-40B4-BE49-F238E27FC236}">
                <a16:creationId xmlns:a16="http://schemas.microsoft.com/office/drawing/2014/main" id="{3A11DF11-5EA1-F65A-327A-848381C7DBF7}"/>
              </a:ext>
            </a:extLst>
          </p:cNvPr>
          <p:cNvSpPr>
            <a:spLocks noChangeAspect="1"/>
          </p:cNvSpPr>
          <p:nvPr/>
        </p:nvSpPr>
        <p:spPr>
          <a:xfrm>
            <a:off x="6581175" y="12605083"/>
            <a:ext cx="1190590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200" b="1" cap="all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</a:p>
          <a:p>
            <a:pPr algn="ctr">
              <a:buClr>
                <a:srgbClr val="000000"/>
              </a:buClr>
            </a:pPr>
            <a:r>
              <a:rPr lang="en-US" altLang="zh-CN" sz="1200" b="1" cap="all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AVGPOOL2D</a:t>
            </a:r>
          </a:p>
        </p:txBody>
      </p:sp>
      <p:grpSp>
        <p:nvGrpSpPr>
          <p:cNvPr id="404" name="Google Shape;122;p19">
            <a:extLst>
              <a:ext uri="{FF2B5EF4-FFF2-40B4-BE49-F238E27FC236}">
                <a16:creationId xmlns:a16="http://schemas.microsoft.com/office/drawing/2014/main" id="{2B24E1BE-0D17-E384-5D4F-B354151437F2}"/>
              </a:ext>
            </a:extLst>
          </p:cNvPr>
          <p:cNvGrpSpPr/>
          <p:nvPr/>
        </p:nvGrpSpPr>
        <p:grpSpPr>
          <a:xfrm>
            <a:off x="6971827" y="14139551"/>
            <a:ext cx="353527" cy="327913"/>
            <a:chOff x="7503475" y="2981725"/>
            <a:chExt cx="503823" cy="503823"/>
          </a:xfrm>
        </p:grpSpPr>
        <p:sp>
          <p:nvSpPr>
            <p:cNvPr id="405" name="Google Shape;123;p19">
              <a:extLst>
                <a:ext uri="{FF2B5EF4-FFF2-40B4-BE49-F238E27FC236}">
                  <a16:creationId xmlns:a16="http://schemas.microsoft.com/office/drawing/2014/main" id="{1DEC832C-9944-5FFE-73B5-133998C74A1F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406" name="Google Shape;124;p19" descr="\times" title="MathEquation,#565656">
              <a:extLst>
                <a:ext uri="{FF2B5EF4-FFF2-40B4-BE49-F238E27FC236}">
                  <a16:creationId xmlns:a16="http://schemas.microsoft.com/office/drawing/2014/main" id="{E9ED3A6A-4C08-D11E-7868-B24DA58148C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矩形: 圆角 406">
            <a:extLst>
              <a:ext uri="{FF2B5EF4-FFF2-40B4-BE49-F238E27FC236}">
                <a16:creationId xmlns:a16="http://schemas.microsoft.com/office/drawing/2014/main" id="{98EAD342-4C8A-8CE6-8785-4CC8A3A9A8DA}"/>
              </a:ext>
            </a:extLst>
          </p:cNvPr>
          <p:cNvSpPr>
            <a:spLocks noChangeAspect="1"/>
          </p:cNvSpPr>
          <p:nvPr/>
        </p:nvSpPr>
        <p:spPr>
          <a:xfrm>
            <a:off x="7651577" y="14102314"/>
            <a:ext cx="1106558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Softmax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08" name="连接符: 肘形 407">
            <a:extLst>
              <a:ext uri="{FF2B5EF4-FFF2-40B4-BE49-F238E27FC236}">
                <a16:creationId xmlns:a16="http://schemas.microsoft.com/office/drawing/2014/main" id="{DFBAD655-49C7-A488-FD4F-12818838C0DB}"/>
              </a:ext>
            </a:extLst>
          </p:cNvPr>
          <p:cNvCxnSpPr>
            <a:cxnSpLocks/>
            <a:stCxn id="389" idx="0"/>
            <a:endCxn id="394" idx="0"/>
          </p:cNvCxnSpPr>
          <p:nvPr/>
        </p:nvCxnSpPr>
        <p:spPr>
          <a:xfrm rot="5400000" flipH="1" flipV="1">
            <a:off x="4561991" y="11241841"/>
            <a:ext cx="874520" cy="1178170"/>
          </a:xfrm>
          <a:prstGeom prst="bentConnector3">
            <a:avLst>
              <a:gd name="adj1" fmla="val 12614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EBABB3F8-63B2-33A2-8C60-F0C501ECDB20}"/>
              </a:ext>
            </a:extLst>
          </p:cNvPr>
          <p:cNvCxnSpPr>
            <a:cxnSpLocks/>
            <a:stCxn id="394" idx="2"/>
            <a:endCxn id="395" idx="0"/>
          </p:cNvCxnSpPr>
          <p:nvPr/>
        </p:nvCxnSpPr>
        <p:spPr>
          <a:xfrm>
            <a:off x="5588336" y="11757300"/>
            <a:ext cx="0" cy="322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90F9B211-F295-9365-53A2-1EE5AA15AD90}"/>
              </a:ext>
            </a:extLst>
          </p:cNvPr>
          <p:cNvCxnSpPr>
            <a:cxnSpLocks/>
            <a:stCxn id="395" idx="2"/>
            <a:endCxn id="397" idx="0"/>
          </p:cNvCxnSpPr>
          <p:nvPr/>
        </p:nvCxnSpPr>
        <p:spPr>
          <a:xfrm>
            <a:off x="5588336" y="12443069"/>
            <a:ext cx="6423" cy="257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1" name="连接符: 肘形 410">
            <a:extLst>
              <a:ext uri="{FF2B5EF4-FFF2-40B4-BE49-F238E27FC236}">
                <a16:creationId xmlns:a16="http://schemas.microsoft.com/office/drawing/2014/main" id="{52B8A79E-A592-7A5B-C76D-09785F5DF773}"/>
              </a:ext>
            </a:extLst>
          </p:cNvPr>
          <p:cNvCxnSpPr>
            <a:stCxn id="397" idx="4"/>
            <a:endCxn id="399" idx="0"/>
          </p:cNvCxnSpPr>
          <p:nvPr/>
        </p:nvCxnSpPr>
        <p:spPr>
          <a:xfrm rot="5400000" flipH="1" flipV="1">
            <a:off x="5565574" y="11422850"/>
            <a:ext cx="1635094" cy="1576725"/>
          </a:xfrm>
          <a:prstGeom prst="bentConnector5">
            <a:avLst>
              <a:gd name="adj1" fmla="val -13981"/>
              <a:gd name="adj2" fmla="val 56618"/>
              <a:gd name="adj3" fmla="val 11398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B70565A5-8731-3651-BF3B-70F20B0C3034}"/>
              </a:ext>
            </a:extLst>
          </p:cNvPr>
          <p:cNvCxnSpPr>
            <a:cxnSpLocks/>
            <a:endCxn id="397" idx="2"/>
          </p:cNvCxnSpPr>
          <p:nvPr/>
        </p:nvCxnSpPr>
        <p:spPr>
          <a:xfrm>
            <a:off x="4826815" y="12864802"/>
            <a:ext cx="591179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3" name="直接箭头连接符 412">
            <a:extLst>
              <a:ext uri="{FF2B5EF4-FFF2-40B4-BE49-F238E27FC236}">
                <a16:creationId xmlns:a16="http://schemas.microsoft.com/office/drawing/2014/main" id="{EE2237AC-1E79-CBF2-921B-0E70234BFE8C}"/>
              </a:ext>
            </a:extLst>
          </p:cNvPr>
          <p:cNvCxnSpPr>
            <a:stCxn id="399" idx="2"/>
            <a:endCxn id="400" idx="0"/>
          </p:cNvCxnSpPr>
          <p:nvPr/>
        </p:nvCxnSpPr>
        <p:spPr>
          <a:xfrm>
            <a:off x="7171484" y="11793952"/>
            <a:ext cx="0" cy="211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4" name="直接箭头连接符 413">
            <a:extLst>
              <a:ext uri="{FF2B5EF4-FFF2-40B4-BE49-F238E27FC236}">
                <a16:creationId xmlns:a16="http://schemas.microsoft.com/office/drawing/2014/main" id="{2BC17346-2A48-1B30-4544-730BF344819A}"/>
              </a:ext>
            </a:extLst>
          </p:cNvPr>
          <p:cNvCxnSpPr>
            <a:stCxn id="400" idx="2"/>
            <a:endCxn id="401" idx="0"/>
          </p:cNvCxnSpPr>
          <p:nvPr/>
        </p:nvCxnSpPr>
        <p:spPr>
          <a:xfrm>
            <a:off x="7171486" y="12405690"/>
            <a:ext cx="4987" cy="199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7" name="直接箭头连接符 416">
            <a:extLst>
              <a:ext uri="{FF2B5EF4-FFF2-40B4-BE49-F238E27FC236}">
                <a16:creationId xmlns:a16="http://schemas.microsoft.com/office/drawing/2014/main" id="{16519B50-0D19-A2A3-4CCF-5F189FECDEDC}"/>
              </a:ext>
            </a:extLst>
          </p:cNvPr>
          <p:cNvCxnSpPr>
            <a:stCxn id="405" idx="6"/>
            <a:endCxn id="407" idx="1"/>
          </p:cNvCxnSpPr>
          <p:nvPr/>
        </p:nvCxnSpPr>
        <p:spPr>
          <a:xfrm flipV="1">
            <a:off x="7325354" y="14302456"/>
            <a:ext cx="326223" cy="1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18" name="Google Shape;122;p19">
            <a:extLst>
              <a:ext uri="{FF2B5EF4-FFF2-40B4-BE49-F238E27FC236}">
                <a16:creationId xmlns:a16="http://schemas.microsoft.com/office/drawing/2014/main" id="{B1DC287E-7969-DFD6-64ED-FF25A88D769E}"/>
              </a:ext>
            </a:extLst>
          </p:cNvPr>
          <p:cNvGrpSpPr/>
          <p:nvPr/>
        </p:nvGrpSpPr>
        <p:grpSpPr>
          <a:xfrm>
            <a:off x="9672153" y="14133127"/>
            <a:ext cx="353527" cy="327913"/>
            <a:chOff x="7503475" y="2981725"/>
            <a:chExt cx="503823" cy="503823"/>
          </a:xfrm>
        </p:grpSpPr>
        <p:sp>
          <p:nvSpPr>
            <p:cNvPr id="419" name="Google Shape;123;p19">
              <a:extLst>
                <a:ext uri="{FF2B5EF4-FFF2-40B4-BE49-F238E27FC236}">
                  <a16:creationId xmlns:a16="http://schemas.microsoft.com/office/drawing/2014/main" id="{56C8D4F3-77C9-F6E1-2052-ACDF4678FB30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420" name="Google Shape;124;p19" descr="\times" title="MathEquation,#565656">
              <a:extLst>
                <a:ext uri="{FF2B5EF4-FFF2-40B4-BE49-F238E27FC236}">
                  <a16:creationId xmlns:a16="http://schemas.microsoft.com/office/drawing/2014/main" id="{65C0DEAC-7AA0-4DD5-16D0-44BAB261625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1" name="直接箭头连接符 420">
            <a:extLst>
              <a:ext uri="{FF2B5EF4-FFF2-40B4-BE49-F238E27FC236}">
                <a16:creationId xmlns:a16="http://schemas.microsoft.com/office/drawing/2014/main" id="{C5D56C4B-BABC-FD02-7EFE-40256FEC7CD0}"/>
              </a:ext>
            </a:extLst>
          </p:cNvPr>
          <p:cNvCxnSpPr>
            <a:cxnSpLocks/>
            <a:stCxn id="407" idx="3"/>
            <a:endCxn id="419" idx="2"/>
          </p:cNvCxnSpPr>
          <p:nvPr/>
        </p:nvCxnSpPr>
        <p:spPr>
          <a:xfrm flipV="1">
            <a:off x="8758135" y="14297084"/>
            <a:ext cx="914018" cy="5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2" name="连接符: 肘形 421">
            <a:extLst>
              <a:ext uri="{FF2B5EF4-FFF2-40B4-BE49-F238E27FC236}">
                <a16:creationId xmlns:a16="http://schemas.microsoft.com/office/drawing/2014/main" id="{5474182D-34CB-2FA2-BF35-1325E71E0A16}"/>
              </a:ext>
            </a:extLst>
          </p:cNvPr>
          <p:cNvCxnSpPr>
            <a:cxnSpLocks/>
            <a:stCxn id="401" idx="3"/>
            <a:endCxn id="419" idx="0"/>
          </p:cNvCxnSpPr>
          <p:nvPr/>
        </p:nvCxnSpPr>
        <p:spPr>
          <a:xfrm>
            <a:off x="7771767" y="12805226"/>
            <a:ext cx="2077150" cy="13279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3" name="Google Shape;128;p19">
            <a:extLst>
              <a:ext uri="{FF2B5EF4-FFF2-40B4-BE49-F238E27FC236}">
                <a16:creationId xmlns:a16="http://schemas.microsoft.com/office/drawing/2014/main" id="{05204076-CBFF-6954-F070-AE74A2FA52E3}"/>
              </a:ext>
            </a:extLst>
          </p:cNvPr>
          <p:cNvGrpSpPr/>
          <p:nvPr/>
        </p:nvGrpSpPr>
        <p:grpSpPr>
          <a:xfrm>
            <a:off x="10202715" y="14133128"/>
            <a:ext cx="336898" cy="327915"/>
            <a:chOff x="7503477" y="3745100"/>
            <a:chExt cx="515025" cy="515026"/>
          </a:xfrm>
        </p:grpSpPr>
        <p:pic>
          <p:nvPicPr>
            <p:cNvPr id="424" name="Google Shape;129;p19" descr="+" title="MathEquation,#585858">
              <a:extLst>
                <a:ext uri="{FF2B5EF4-FFF2-40B4-BE49-F238E27FC236}">
                  <a16:creationId xmlns:a16="http://schemas.microsoft.com/office/drawing/2014/main" id="{3AFD1A14-0DBB-9446-C9BF-697E2AB826A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130;p19">
              <a:extLst>
                <a:ext uri="{FF2B5EF4-FFF2-40B4-BE49-F238E27FC236}">
                  <a16:creationId xmlns:a16="http://schemas.microsoft.com/office/drawing/2014/main" id="{513908A0-025B-01FE-5BB0-CA190C93E4F0}"/>
                </a:ext>
              </a:extLst>
            </p:cNvPr>
            <p:cNvSpPr/>
            <p:nvPr/>
          </p:nvSpPr>
          <p:spPr>
            <a:xfrm>
              <a:off x="7503477" y="3745100"/>
              <a:ext cx="515025" cy="515026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 b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26" name="直接箭头连接符 425">
            <a:extLst>
              <a:ext uri="{FF2B5EF4-FFF2-40B4-BE49-F238E27FC236}">
                <a16:creationId xmlns:a16="http://schemas.microsoft.com/office/drawing/2014/main" id="{CD91D303-9A9C-D294-F2E2-EA46675A0B8C}"/>
              </a:ext>
            </a:extLst>
          </p:cNvPr>
          <p:cNvCxnSpPr>
            <a:stCxn id="419" idx="6"/>
            <a:endCxn id="425" idx="2"/>
          </p:cNvCxnSpPr>
          <p:nvPr/>
        </p:nvCxnSpPr>
        <p:spPr>
          <a:xfrm>
            <a:off x="10025680" y="14297084"/>
            <a:ext cx="177035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7" name="文本框 426">
            <a:extLst>
              <a:ext uri="{FF2B5EF4-FFF2-40B4-BE49-F238E27FC236}">
                <a16:creationId xmlns:a16="http://schemas.microsoft.com/office/drawing/2014/main" id="{5FEAC03C-1ED4-494F-F2A5-5BBA018D1F47}"/>
              </a:ext>
            </a:extLst>
          </p:cNvPr>
          <p:cNvSpPr txBox="1"/>
          <p:nvPr/>
        </p:nvSpPr>
        <p:spPr>
          <a:xfrm>
            <a:off x="3144997" y="14766571"/>
            <a:ext cx="164140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RGB: 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文本框 427">
            <a:extLst>
              <a:ext uri="{FF2B5EF4-FFF2-40B4-BE49-F238E27FC236}">
                <a16:creationId xmlns:a16="http://schemas.microsoft.com/office/drawing/2014/main" id="{46CD84F1-2915-D82F-4548-0DFD2EE43EDA}"/>
              </a:ext>
            </a:extLst>
          </p:cNvPr>
          <p:cNvSpPr txBox="1"/>
          <p:nvPr/>
        </p:nvSpPr>
        <p:spPr>
          <a:xfrm>
            <a:off x="3158547" y="13054705"/>
            <a:ext cx="164140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DSM: 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9" name="文本框 428">
            <a:extLst>
              <a:ext uri="{FF2B5EF4-FFF2-40B4-BE49-F238E27FC236}">
                <a16:creationId xmlns:a16="http://schemas.microsoft.com/office/drawing/2014/main" id="{88E33DF6-9FC6-A4D6-84AB-C6525EFAD958}"/>
              </a:ext>
            </a:extLst>
          </p:cNvPr>
          <p:cNvSpPr txBox="1"/>
          <p:nvPr/>
        </p:nvSpPr>
        <p:spPr>
          <a:xfrm>
            <a:off x="4682928" y="11715236"/>
            <a:ext cx="84843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HW×1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" name="文本框 429">
            <a:extLst>
              <a:ext uri="{FF2B5EF4-FFF2-40B4-BE49-F238E27FC236}">
                <a16:creationId xmlns:a16="http://schemas.microsoft.com/office/drawing/2014/main" id="{017EBCC5-AE55-DF20-E1B4-DDA045F5BD55}"/>
              </a:ext>
            </a:extLst>
          </p:cNvPr>
          <p:cNvSpPr txBox="1"/>
          <p:nvPr/>
        </p:nvSpPr>
        <p:spPr>
          <a:xfrm>
            <a:off x="5571694" y="12425309"/>
            <a:ext cx="84843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1" name="文本框 430">
            <a:extLst>
              <a:ext uri="{FF2B5EF4-FFF2-40B4-BE49-F238E27FC236}">
                <a16:creationId xmlns:a16="http://schemas.microsoft.com/office/drawing/2014/main" id="{510A9E5A-2DB2-2528-8133-F55D58D299DE}"/>
              </a:ext>
            </a:extLst>
          </p:cNvPr>
          <p:cNvSpPr txBox="1"/>
          <p:nvPr/>
        </p:nvSpPr>
        <p:spPr>
          <a:xfrm>
            <a:off x="5478637" y="12920265"/>
            <a:ext cx="97513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C×1×1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2" name="文本框 431">
            <a:extLst>
              <a:ext uri="{FF2B5EF4-FFF2-40B4-BE49-F238E27FC236}">
                <a16:creationId xmlns:a16="http://schemas.microsoft.com/office/drawing/2014/main" id="{8EEB34EF-FDEC-9480-0000-982F2FB9A038}"/>
              </a:ext>
            </a:extLst>
          </p:cNvPr>
          <p:cNvSpPr txBox="1"/>
          <p:nvPr/>
        </p:nvSpPr>
        <p:spPr>
          <a:xfrm>
            <a:off x="7560325" y="11716807"/>
            <a:ext cx="11865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C/r×1×1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3" name="文本框 432">
            <a:extLst>
              <a:ext uri="{FF2B5EF4-FFF2-40B4-BE49-F238E27FC236}">
                <a16:creationId xmlns:a16="http://schemas.microsoft.com/office/drawing/2014/main" id="{320C1CEF-F265-8021-3F48-D9420FC04C9A}"/>
              </a:ext>
            </a:extLst>
          </p:cNvPr>
          <p:cNvSpPr txBox="1"/>
          <p:nvPr/>
        </p:nvSpPr>
        <p:spPr>
          <a:xfrm>
            <a:off x="7540894" y="12320722"/>
            <a:ext cx="11865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C/r×1×1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4" name="文本框 433">
            <a:extLst>
              <a:ext uri="{FF2B5EF4-FFF2-40B4-BE49-F238E27FC236}">
                <a16:creationId xmlns:a16="http://schemas.microsoft.com/office/drawing/2014/main" id="{D301BC20-EBDE-8810-B4D3-C416B0BDD1F6}"/>
              </a:ext>
            </a:extLst>
          </p:cNvPr>
          <p:cNvSpPr txBox="1"/>
          <p:nvPr/>
        </p:nvSpPr>
        <p:spPr>
          <a:xfrm>
            <a:off x="8603085" y="13029295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C/r×r×HW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5" name="矩形: 圆角 434">
            <a:extLst>
              <a:ext uri="{FF2B5EF4-FFF2-40B4-BE49-F238E27FC236}">
                <a16:creationId xmlns:a16="http://schemas.microsoft.com/office/drawing/2014/main" id="{ED145C2B-9DB1-F951-45B6-6229256C9D31}"/>
              </a:ext>
            </a:extLst>
          </p:cNvPr>
          <p:cNvSpPr>
            <a:spLocks noChangeAspect="1"/>
          </p:cNvSpPr>
          <p:nvPr/>
        </p:nvSpPr>
        <p:spPr>
          <a:xfrm>
            <a:off x="4898462" y="13888697"/>
            <a:ext cx="1440334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36" name="矩形: 圆角 435">
            <a:extLst>
              <a:ext uri="{FF2B5EF4-FFF2-40B4-BE49-F238E27FC236}">
                <a16:creationId xmlns:a16="http://schemas.microsoft.com/office/drawing/2014/main" id="{EFEB43F4-89C7-DC3A-C68E-CDD28D4B2DAE}"/>
              </a:ext>
            </a:extLst>
          </p:cNvPr>
          <p:cNvSpPr>
            <a:spLocks noChangeAspect="1"/>
          </p:cNvSpPr>
          <p:nvPr/>
        </p:nvSpPr>
        <p:spPr>
          <a:xfrm>
            <a:off x="4909470" y="14413095"/>
            <a:ext cx="1436788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 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CC5362BD-E18F-8066-6241-067303F060FD}"/>
              </a:ext>
            </a:extLst>
          </p:cNvPr>
          <p:cNvSpPr txBox="1"/>
          <p:nvPr/>
        </p:nvSpPr>
        <p:spPr>
          <a:xfrm>
            <a:off x="8572026" y="13904940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C/r×r×r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8" name="文本框 437">
            <a:extLst>
              <a:ext uri="{FF2B5EF4-FFF2-40B4-BE49-F238E27FC236}">
                <a16:creationId xmlns:a16="http://schemas.microsoft.com/office/drawing/2014/main" id="{D36B9AFC-B198-D76C-FA80-B46999E05658}"/>
              </a:ext>
            </a:extLst>
          </p:cNvPr>
          <p:cNvSpPr txBox="1"/>
          <p:nvPr/>
        </p:nvSpPr>
        <p:spPr>
          <a:xfrm>
            <a:off x="9843150" y="14914278"/>
            <a:ext cx="106922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BC35D405-6ECD-C160-B549-3978765BF551}"/>
              </a:ext>
            </a:extLst>
          </p:cNvPr>
          <p:cNvSpPr txBox="1"/>
          <p:nvPr/>
        </p:nvSpPr>
        <p:spPr>
          <a:xfrm>
            <a:off x="6297189" y="13729141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C/r×r×HW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文本框 439">
            <a:extLst>
              <a:ext uri="{FF2B5EF4-FFF2-40B4-BE49-F238E27FC236}">
                <a16:creationId xmlns:a16="http://schemas.microsoft.com/office/drawing/2014/main" id="{B56CC330-F3F8-0991-7324-9F721A6F8691}"/>
              </a:ext>
            </a:extLst>
          </p:cNvPr>
          <p:cNvSpPr txBox="1"/>
          <p:nvPr/>
        </p:nvSpPr>
        <p:spPr>
          <a:xfrm>
            <a:off x="6349425" y="14622440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C/r×HW×r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3" name="直接箭头连接符 442">
            <a:extLst>
              <a:ext uri="{FF2B5EF4-FFF2-40B4-BE49-F238E27FC236}">
                <a16:creationId xmlns:a16="http://schemas.microsoft.com/office/drawing/2014/main" id="{79BBA192-5404-5E8C-4A0B-234F21A495EF}"/>
              </a:ext>
            </a:extLst>
          </p:cNvPr>
          <p:cNvCxnSpPr>
            <a:cxnSpLocks/>
            <a:stCxn id="392" idx="5"/>
            <a:endCxn id="435" idx="1"/>
          </p:cNvCxnSpPr>
          <p:nvPr/>
        </p:nvCxnSpPr>
        <p:spPr>
          <a:xfrm flipV="1">
            <a:off x="4618679" y="14070514"/>
            <a:ext cx="279783" cy="234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4" name="直接箭头连接符 443">
            <a:extLst>
              <a:ext uri="{FF2B5EF4-FFF2-40B4-BE49-F238E27FC236}">
                <a16:creationId xmlns:a16="http://schemas.microsoft.com/office/drawing/2014/main" id="{B8F313B4-6D6E-D421-2FDE-694669C0B2C3}"/>
              </a:ext>
            </a:extLst>
          </p:cNvPr>
          <p:cNvCxnSpPr>
            <a:cxnSpLocks/>
            <a:stCxn id="392" idx="5"/>
            <a:endCxn id="436" idx="1"/>
          </p:cNvCxnSpPr>
          <p:nvPr/>
        </p:nvCxnSpPr>
        <p:spPr>
          <a:xfrm>
            <a:off x="4618679" y="14305512"/>
            <a:ext cx="290791" cy="289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7" name="矩形: 圆角 446">
            <a:extLst>
              <a:ext uri="{FF2B5EF4-FFF2-40B4-BE49-F238E27FC236}">
                <a16:creationId xmlns:a16="http://schemas.microsoft.com/office/drawing/2014/main" id="{797F5D85-5B75-D10C-6E46-B31AFE5BF547}"/>
              </a:ext>
            </a:extLst>
          </p:cNvPr>
          <p:cNvSpPr>
            <a:spLocks noChangeAspect="1"/>
          </p:cNvSpPr>
          <p:nvPr/>
        </p:nvSpPr>
        <p:spPr>
          <a:xfrm>
            <a:off x="9759014" y="12087864"/>
            <a:ext cx="1160354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Residual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48" name="连接符: 肘形 447">
            <a:extLst>
              <a:ext uri="{FF2B5EF4-FFF2-40B4-BE49-F238E27FC236}">
                <a16:creationId xmlns:a16="http://schemas.microsoft.com/office/drawing/2014/main" id="{D195CF35-41F5-632E-A502-E47C9C0417AC}"/>
              </a:ext>
            </a:extLst>
          </p:cNvPr>
          <p:cNvCxnSpPr>
            <a:cxnSpLocks/>
            <a:stCxn id="389" idx="1"/>
            <a:endCxn id="447" idx="0"/>
          </p:cNvCxnSpPr>
          <p:nvPr/>
        </p:nvCxnSpPr>
        <p:spPr>
          <a:xfrm rot="5400000" flipH="1" flipV="1">
            <a:off x="7102675" y="9213511"/>
            <a:ext cx="362162" cy="6110866"/>
          </a:xfrm>
          <a:prstGeom prst="bentConnector3">
            <a:avLst>
              <a:gd name="adj1" fmla="val 3903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9" name="直接箭头连接符 448">
            <a:extLst>
              <a:ext uri="{FF2B5EF4-FFF2-40B4-BE49-F238E27FC236}">
                <a16:creationId xmlns:a16="http://schemas.microsoft.com/office/drawing/2014/main" id="{AE2732A5-4E00-3DDE-C2CF-63EDB062254F}"/>
              </a:ext>
            </a:extLst>
          </p:cNvPr>
          <p:cNvCxnSpPr>
            <a:endCxn id="425" idx="0"/>
          </p:cNvCxnSpPr>
          <p:nvPr/>
        </p:nvCxnSpPr>
        <p:spPr>
          <a:xfrm>
            <a:off x="10371164" y="12479374"/>
            <a:ext cx="0" cy="1653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0" name="矩形: 圆角 449">
            <a:extLst>
              <a:ext uri="{FF2B5EF4-FFF2-40B4-BE49-F238E27FC236}">
                <a16:creationId xmlns:a16="http://schemas.microsoft.com/office/drawing/2014/main" id="{7A1CAF3C-4662-B92A-020B-B5FABBFBEFFB}"/>
              </a:ext>
            </a:extLst>
          </p:cNvPr>
          <p:cNvSpPr/>
          <p:nvPr/>
        </p:nvSpPr>
        <p:spPr>
          <a:xfrm>
            <a:off x="4730325" y="11251344"/>
            <a:ext cx="1648436" cy="2178450"/>
          </a:xfrm>
          <a:prstGeom prst="roundRect">
            <a:avLst/>
          </a:prstGeom>
          <a:noFill/>
          <a:ln w="19050" cap="flat" cmpd="sng" algn="ctr">
            <a:solidFill>
              <a:srgbClr val="DC7A6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451" name="矩形: 圆角 450">
            <a:extLst>
              <a:ext uri="{FF2B5EF4-FFF2-40B4-BE49-F238E27FC236}">
                <a16:creationId xmlns:a16="http://schemas.microsoft.com/office/drawing/2014/main" id="{5C10634D-54F4-C8A8-BB84-7BDEEA453AAF}"/>
              </a:ext>
            </a:extLst>
          </p:cNvPr>
          <p:cNvSpPr/>
          <p:nvPr/>
        </p:nvSpPr>
        <p:spPr>
          <a:xfrm>
            <a:off x="6533257" y="11262413"/>
            <a:ext cx="2077150" cy="2178450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452" name="矩形: 圆角 451">
            <a:extLst>
              <a:ext uri="{FF2B5EF4-FFF2-40B4-BE49-F238E27FC236}">
                <a16:creationId xmlns:a16="http://schemas.microsoft.com/office/drawing/2014/main" id="{A78D99B7-828E-8344-E7E2-41971D03C413}"/>
              </a:ext>
            </a:extLst>
          </p:cNvPr>
          <p:cNvSpPr/>
          <p:nvPr/>
        </p:nvSpPr>
        <p:spPr>
          <a:xfrm>
            <a:off x="4738168" y="13508542"/>
            <a:ext cx="4906016" cy="1646064"/>
          </a:xfrm>
          <a:prstGeom prst="roundRect">
            <a:avLst/>
          </a:prstGeom>
          <a:noFill/>
          <a:ln w="19050" cap="flat" cmpd="sng" algn="ctr">
            <a:solidFill>
              <a:srgbClr val="DC7A6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grpSp>
        <p:nvGrpSpPr>
          <p:cNvPr id="453" name="组合 452">
            <a:extLst>
              <a:ext uri="{FF2B5EF4-FFF2-40B4-BE49-F238E27FC236}">
                <a16:creationId xmlns:a16="http://schemas.microsoft.com/office/drawing/2014/main" id="{27B2CD54-B175-A2B5-783D-8ED5805EB6DA}"/>
              </a:ext>
            </a:extLst>
          </p:cNvPr>
          <p:cNvGrpSpPr/>
          <p:nvPr/>
        </p:nvGrpSpPr>
        <p:grpSpPr>
          <a:xfrm>
            <a:off x="7123135" y="13061728"/>
            <a:ext cx="1095897" cy="320782"/>
            <a:chOff x="4319555" y="2639392"/>
            <a:chExt cx="1095897" cy="320782"/>
          </a:xfrm>
        </p:grpSpPr>
        <p:sp>
          <p:nvSpPr>
            <p:cNvPr id="454" name="矩形: 圆角 453">
              <a:extLst>
                <a:ext uri="{FF2B5EF4-FFF2-40B4-BE49-F238E27FC236}">
                  <a16:creationId xmlns:a16="http://schemas.microsoft.com/office/drawing/2014/main" id="{BD80BB72-4783-A5F1-6D92-61418D04E589}"/>
                </a:ext>
              </a:extLst>
            </p:cNvPr>
            <p:cNvSpPr/>
            <p:nvPr/>
          </p:nvSpPr>
          <p:spPr>
            <a:xfrm>
              <a:off x="4356232" y="2652397"/>
              <a:ext cx="960312" cy="3077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F9E52018-CD37-F9DB-DE05-FCFCEB7E3A23}"/>
                </a:ext>
              </a:extLst>
            </p:cNvPr>
            <p:cNvSpPr txBox="1"/>
            <p:nvPr/>
          </p:nvSpPr>
          <p:spPr>
            <a:xfrm>
              <a:off x="4319555" y="2639392"/>
              <a:ext cx="1095897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1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</a:t>
              </a:r>
              <a:endParaRPr lang="zh-CN" altLang="en-US" sz="1401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17" name="连接符: 肘形 516">
            <a:extLst>
              <a:ext uri="{FF2B5EF4-FFF2-40B4-BE49-F238E27FC236}">
                <a16:creationId xmlns:a16="http://schemas.microsoft.com/office/drawing/2014/main" id="{5C25BD37-FC61-0484-538C-2359B003C693}"/>
              </a:ext>
            </a:extLst>
          </p:cNvPr>
          <p:cNvCxnSpPr>
            <a:cxnSpLocks/>
            <a:stCxn id="435" idx="3"/>
          </p:cNvCxnSpPr>
          <p:nvPr/>
        </p:nvCxnSpPr>
        <p:spPr>
          <a:xfrm>
            <a:off x="6338796" y="14070514"/>
            <a:ext cx="633031" cy="2329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6" name="连接符: 肘形 525">
            <a:extLst>
              <a:ext uri="{FF2B5EF4-FFF2-40B4-BE49-F238E27FC236}">
                <a16:creationId xmlns:a16="http://schemas.microsoft.com/office/drawing/2014/main" id="{51C17979-EE20-57B7-ACE2-144B2766E117}"/>
              </a:ext>
            </a:extLst>
          </p:cNvPr>
          <p:cNvCxnSpPr>
            <a:cxnSpLocks/>
          </p:cNvCxnSpPr>
          <p:nvPr/>
        </p:nvCxnSpPr>
        <p:spPr>
          <a:xfrm flipV="1">
            <a:off x="6325938" y="14303508"/>
            <a:ext cx="656049" cy="29140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8" name="矩形: 圆角 527">
            <a:extLst>
              <a:ext uri="{FF2B5EF4-FFF2-40B4-BE49-F238E27FC236}">
                <a16:creationId xmlns:a16="http://schemas.microsoft.com/office/drawing/2014/main" id="{C5E4FFC4-EB39-0F4A-FB0F-52C12163192E}"/>
              </a:ext>
            </a:extLst>
          </p:cNvPr>
          <p:cNvSpPr/>
          <p:nvPr/>
        </p:nvSpPr>
        <p:spPr>
          <a:xfrm>
            <a:off x="3345603" y="5733410"/>
            <a:ext cx="10707936" cy="26532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(a) Framework of the proposed method</a:t>
            </a:r>
            <a:endParaRPr lang="zh-CN" altLang="en-US" dirty="0"/>
          </a:p>
        </p:txBody>
      </p:sp>
      <p:sp>
        <p:nvSpPr>
          <p:cNvPr id="529" name="矩形: 圆角 528">
            <a:extLst>
              <a:ext uri="{FF2B5EF4-FFF2-40B4-BE49-F238E27FC236}">
                <a16:creationId xmlns:a16="http://schemas.microsoft.com/office/drawing/2014/main" id="{DCD11D16-3912-CC75-9A22-45626B700F37}"/>
              </a:ext>
            </a:extLst>
          </p:cNvPr>
          <p:cNvSpPr/>
          <p:nvPr/>
        </p:nvSpPr>
        <p:spPr>
          <a:xfrm>
            <a:off x="3345603" y="10669440"/>
            <a:ext cx="10707936" cy="26532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(b) Spectral-Spatial Representation Learning Module (SSRL)</a:t>
            </a:r>
            <a:endParaRPr lang="zh-CN" altLang="en-US" dirty="0"/>
          </a:p>
        </p:txBody>
      </p:sp>
      <p:sp>
        <p:nvSpPr>
          <p:cNvPr id="530" name="矩形: 圆角 529">
            <a:extLst>
              <a:ext uri="{FF2B5EF4-FFF2-40B4-BE49-F238E27FC236}">
                <a16:creationId xmlns:a16="http://schemas.microsoft.com/office/drawing/2014/main" id="{1AECAF3B-C3BB-D61D-3859-5D6D6E638F29}"/>
              </a:ext>
            </a:extLst>
          </p:cNvPr>
          <p:cNvSpPr/>
          <p:nvPr/>
        </p:nvSpPr>
        <p:spPr>
          <a:xfrm>
            <a:off x="3345602" y="15605470"/>
            <a:ext cx="10707936" cy="26532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(c) Multimodal Representation Fusion Module (MRFM)</a:t>
            </a:r>
            <a:endParaRPr lang="zh-CN" altLang="en-US" dirty="0"/>
          </a:p>
        </p:txBody>
      </p:sp>
      <p:cxnSp>
        <p:nvCxnSpPr>
          <p:cNvPr id="536" name="直接箭头连接符 535">
            <a:extLst>
              <a:ext uri="{FF2B5EF4-FFF2-40B4-BE49-F238E27FC236}">
                <a16:creationId xmlns:a16="http://schemas.microsoft.com/office/drawing/2014/main" id="{35A2D6B6-3FF4-F118-D674-773EEDF4899D}"/>
              </a:ext>
            </a:extLst>
          </p:cNvPr>
          <p:cNvCxnSpPr>
            <a:stCxn id="425" idx="4"/>
            <a:endCxn id="438" idx="0"/>
          </p:cNvCxnSpPr>
          <p:nvPr/>
        </p:nvCxnSpPr>
        <p:spPr>
          <a:xfrm>
            <a:off x="10371164" y="14461043"/>
            <a:ext cx="6597" cy="453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4" name="文本框 533">
            <a:extLst>
              <a:ext uri="{FF2B5EF4-FFF2-40B4-BE49-F238E27FC236}">
                <a16:creationId xmlns:a16="http://schemas.microsoft.com/office/drawing/2014/main" id="{00B8B7DC-74B1-3C37-A372-7B060C986F19}"/>
              </a:ext>
            </a:extLst>
          </p:cNvPr>
          <p:cNvSpPr txBox="1"/>
          <p:nvPr/>
        </p:nvSpPr>
        <p:spPr>
          <a:xfrm>
            <a:off x="11674770" y="11471973"/>
            <a:ext cx="253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and DSM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1" name="矩形: 圆角 530">
            <a:extLst>
              <a:ext uri="{FF2B5EF4-FFF2-40B4-BE49-F238E27FC236}">
                <a16:creationId xmlns:a16="http://schemas.microsoft.com/office/drawing/2014/main" id="{AA802D04-D07C-7BFA-E8C3-652DFF96FC67}"/>
              </a:ext>
            </a:extLst>
          </p:cNvPr>
          <p:cNvSpPr/>
          <p:nvPr/>
        </p:nvSpPr>
        <p:spPr>
          <a:xfrm>
            <a:off x="11111326" y="11613151"/>
            <a:ext cx="431569" cy="288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algn="ctr" defTabSz="914384">
              <a:buClr>
                <a:srgbClr val="000000"/>
              </a:buClr>
              <a:defRPr/>
            </a:pPr>
            <a:r>
              <a:rPr lang="en-US" altLang="zh-CN" sz="140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Rn</a:t>
            </a:r>
            <a:endParaRPr lang="zh-CN" altLang="en-US" sz="1401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2" name="矩形: 圆角 531">
            <a:extLst>
              <a:ext uri="{FF2B5EF4-FFF2-40B4-BE49-F238E27FC236}">
                <a16:creationId xmlns:a16="http://schemas.microsoft.com/office/drawing/2014/main" id="{40F4BE4B-3ABD-4592-76EA-79C183C813F1}"/>
              </a:ext>
            </a:extLst>
          </p:cNvPr>
          <p:cNvSpPr/>
          <p:nvPr/>
        </p:nvSpPr>
        <p:spPr>
          <a:xfrm>
            <a:off x="11624069" y="11611792"/>
            <a:ext cx="431569" cy="2883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algn="ctr" defTabSz="914384">
              <a:buClr>
                <a:srgbClr val="000000"/>
              </a:buClr>
              <a:defRPr/>
            </a:pPr>
            <a:r>
              <a:rPr lang="en-US" altLang="zh-CN" sz="140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Dn</a:t>
            </a:r>
            <a:endParaRPr lang="zh-CN" altLang="en-US" sz="1401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8" name="矩形: 圆角 537">
            <a:extLst>
              <a:ext uri="{FF2B5EF4-FFF2-40B4-BE49-F238E27FC236}">
                <a16:creationId xmlns:a16="http://schemas.microsoft.com/office/drawing/2014/main" id="{B85B0F07-9FB8-2077-9FE2-245D20EF7432}"/>
              </a:ext>
            </a:extLst>
          </p:cNvPr>
          <p:cNvSpPr/>
          <p:nvPr/>
        </p:nvSpPr>
        <p:spPr>
          <a:xfrm>
            <a:off x="11110716" y="12213259"/>
            <a:ext cx="944068" cy="36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GAP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9" name="文本框 538">
            <a:extLst>
              <a:ext uri="{FF2B5EF4-FFF2-40B4-BE49-F238E27FC236}">
                <a16:creationId xmlns:a16="http://schemas.microsoft.com/office/drawing/2014/main" id="{9A82E28D-3C16-9077-D7DA-2A55F52EDC2D}"/>
              </a:ext>
            </a:extLst>
          </p:cNvPr>
          <p:cNvSpPr txBox="1"/>
          <p:nvPr/>
        </p:nvSpPr>
        <p:spPr>
          <a:xfrm>
            <a:off x="11917481" y="12199278"/>
            <a:ext cx="2533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Average Pooling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0" name="矩形: 圆角 539">
            <a:extLst>
              <a:ext uri="{FF2B5EF4-FFF2-40B4-BE49-F238E27FC236}">
                <a16:creationId xmlns:a16="http://schemas.microsoft.com/office/drawing/2014/main" id="{ED180DCC-5D6C-1A70-60EF-5DCEF2DF675C}"/>
              </a:ext>
            </a:extLst>
          </p:cNvPr>
          <p:cNvSpPr>
            <a:spLocks noChangeAspect="1"/>
          </p:cNvSpPr>
          <p:nvPr/>
        </p:nvSpPr>
        <p:spPr>
          <a:xfrm>
            <a:off x="11135872" y="12886762"/>
            <a:ext cx="1052087" cy="329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Conv1D_</a:t>
            </a:r>
            <a:r>
              <a:rPr lang="en-US" altLang="zh-CN" sz="14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k</a:t>
            </a:r>
            <a:endParaRPr lang="zh-CN" altLang="en-US" sz="1400" b="1" i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41" name="文本框 540">
            <a:extLst>
              <a:ext uri="{FF2B5EF4-FFF2-40B4-BE49-F238E27FC236}">
                <a16:creationId xmlns:a16="http://schemas.microsoft.com/office/drawing/2014/main" id="{15DEB2BB-8294-9DD4-A2BA-45884DC49DD9}"/>
              </a:ext>
            </a:extLst>
          </p:cNvPr>
          <p:cNvSpPr txBox="1"/>
          <p:nvPr/>
        </p:nvSpPr>
        <p:spPr>
          <a:xfrm>
            <a:off x="11848384" y="12673496"/>
            <a:ext cx="253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Convolution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(kernel size=k)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" name="矩形: 圆角 541">
            <a:extLst>
              <a:ext uri="{FF2B5EF4-FFF2-40B4-BE49-F238E27FC236}">
                <a16:creationId xmlns:a16="http://schemas.microsoft.com/office/drawing/2014/main" id="{9850340A-175A-DBF2-2204-49DF6A19C361}"/>
              </a:ext>
            </a:extLst>
          </p:cNvPr>
          <p:cNvSpPr>
            <a:spLocks noChangeAspect="1"/>
          </p:cNvSpPr>
          <p:nvPr/>
        </p:nvSpPr>
        <p:spPr>
          <a:xfrm>
            <a:off x="11042910" y="13630830"/>
            <a:ext cx="1433569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 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8FC2AAB1-94EE-C4A9-8E0F-AD5631C46FFC}"/>
              </a:ext>
            </a:extLst>
          </p:cNvPr>
          <p:cNvSpPr txBox="1"/>
          <p:nvPr/>
        </p:nvSpPr>
        <p:spPr>
          <a:xfrm>
            <a:off x="12268983" y="13513714"/>
            <a:ext cx="253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Convolution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Reshape operation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矩形 543">
            <a:extLst>
              <a:ext uri="{FF2B5EF4-FFF2-40B4-BE49-F238E27FC236}">
                <a16:creationId xmlns:a16="http://schemas.microsoft.com/office/drawing/2014/main" id="{C524C208-7717-18AD-5E9C-08A161145D3D}"/>
              </a:ext>
            </a:extLst>
          </p:cNvPr>
          <p:cNvSpPr/>
          <p:nvPr/>
        </p:nvSpPr>
        <p:spPr>
          <a:xfrm>
            <a:off x="10963113" y="11474949"/>
            <a:ext cx="3565688" cy="2637620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25A04CD-7C5B-F427-00CD-0281FAA3AAF6}"/>
              </a:ext>
            </a:extLst>
          </p:cNvPr>
          <p:cNvGrpSpPr/>
          <p:nvPr/>
        </p:nvGrpSpPr>
        <p:grpSpPr>
          <a:xfrm>
            <a:off x="5693150" y="277900"/>
            <a:ext cx="4250451" cy="1092910"/>
            <a:chOff x="5693150" y="277900"/>
            <a:chExt cx="4250451" cy="1092910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5DF94100-C3D9-075F-F4E0-84D66D6F9B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024668" y="978231"/>
              <a:ext cx="1601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48×128×128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9" name="直接箭头连接符 458">
              <a:extLst>
                <a:ext uri="{FF2B5EF4-FFF2-40B4-BE49-F238E27FC236}">
                  <a16:creationId xmlns:a16="http://schemas.microsoft.com/office/drawing/2014/main" id="{240A6A5E-9F04-6E08-FD94-7255133CA7B4}"/>
                </a:ext>
              </a:extLst>
            </p:cNvPr>
            <p:cNvCxnSpPr>
              <a:stCxn id="92" idx="3"/>
            </p:cNvCxnSpPr>
            <p:nvPr/>
          </p:nvCxnSpPr>
          <p:spPr>
            <a:xfrm flipV="1">
              <a:off x="9305431" y="657053"/>
              <a:ext cx="638170" cy="52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8025A876-D3B7-7CA7-4E13-908F910166ED}"/>
                </a:ext>
              </a:extLst>
            </p:cNvPr>
            <p:cNvCxnSpPr>
              <a:stCxn id="99" idx="3"/>
              <a:endCxn id="309" idx="1"/>
            </p:cNvCxnSpPr>
            <p:nvPr/>
          </p:nvCxnSpPr>
          <p:spPr>
            <a:xfrm flipV="1">
              <a:off x="6654286" y="464821"/>
              <a:ext cx="511280" cy="6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98A3794-B68A-9F8B-40A3-23EC8B0CC13A}"/>
                </a:ext>
              </a:extLst>
            </p:cNvPr>
            <p:cNvGrpSpPr/>
            <p:nvPr/>
          </p:nvGrpSpPr>
          <p:grpSpPr>
            <a:xfrm>
              <a:off x="6140549" y="277900"/>
              <a:ext cx="3164882" cy="772392"/>
              <a:chOff x="6140549" y="277900"/>
              <a:chExt cx="3164882" cy="772392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E9555CF5-61B0-395B-ED2B-6CC2DE354200}"/>
                  </a:ext>
                </a:extLst>
              </p:cNvPr>
              <p:cNvGrpSpPr/>
              <p:nvPr/>
            </p:nvGrpSpPr>
            <p:grpSpPr>
              <a:xfrm>
                <a:off x="6140549" y="277900"/>
                <a:ext cx="3164882" cy="772392"/>
                <a:chOff x="4111617" y="926361"/>
                <a:chExt cx="3164882" cy="772392"/>
              </a:xfrm>
            </p:grpSpPr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CAEBBE2F-B019-F4BF-47E2-693838C0B19B}"/>
                    </a:ext>
                  </a:extLst>
                </p:cNvPr>
                <p:cNvGrpSpPr/>
                <p:nvPr/>
              </p:nvGrpSpPr>
              <p:grpSpPr>
                <a:xfrm>
                  <a:off x="4111617" y="926361"/>
                  <a:ext cx="594360" cy="772392"/>
                  <a:chOff x="3368040" y="748660"/>
                  <a:chExt cx="594360" cy="772392"/>
                </a:xfrm>
              </p:grpSpPr>
              <p:sp>
                <p:nvSpPr>
                  <p:cNvPr id="99" name="矩形: 圆角 98">
                    <a:extLst>
                      <a:ext uri="{FF2B5EF4-FFF2-40B4-BE49-F238E27FC236}">
                        <a16:creationId xmlns:a16="http://schemas.microsoft.com/office/drawing/2014/main" id="{130EB021-46A6-44F4-68A7-0420E5AE1C16}"/>
                      </a:ext>
                    </a:extLst>
                  </p:cNvPr>
                  <p:cNvSpPr/>
                  <p:nvPr/>
                </p:nvSpPr>
                <p:spPr>
                  <a:xfrm>
                    <a:off x="3450208" y="792089"/>
                    <a:ext cx="431569" cy="288359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84">
                      <a:buClr>
                        <a:srgbClr val="000000"/>
                      </a:buClr>
                      <a:defRPr/>
                    </a:pPr>
                    <a:r>
                      <a:rPr lang="en-US" altLang="zh-CN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1401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100" name="矩形: 圆角 99">
                    <a:extLst>
                      <a:ext uri="{FF2B5EF4-FFF2-40B4-BE49-F238E27FC236}">
                        <a16:creationId xmlns:a16="http://schemas.microsoft.com/office/drawing/2014/main" id="{888F1EDA-60D8-FC64-8627-7E8CFF83E1EE}"/>
                      </a:ext>
                    </a:extLst>
                  </p:cNvPr>
                  <p:cNvSpPr/>
                  <p:nvPr/>
                </p:nvSpPr>
                <p:spPr>
                  <a:xfrm>
                    <a:off x="3450207" y="1189845"/>
                    <a:ext cx="431569" cy="288359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84">
                      <a:buClr>
                        <a:srgbClr val="000000"/>
                      </a:buClr>
                      <a:defRPr/>
                    </a:pPr>
                    <a:r>
                      <a:rPr lang="en-US" altLang="zh-CN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1401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101" name="矩形: 圆角 100">
                    <a:extLst>
                      <a:ext uri="{FF2B5EF4-FFF2-40B4-BE49-F238E27FC236}">
                        <a16:creationId xmlns:a16="http://schemas.microsoft.com/office/drawing/2014/main" id="{1B5479C5-71D6-E4EE-0A7E-87E54F541711}"/>
                      </a:ext>
                    </a:extLst>
                  </p:cNvPr>
                  <p:cNvSpPr/>
                  <p:nvPr/>
                </p:nvSpPr>
                <p:spPr>
                  <a:xfrm>
                    <a:off x="3368040" y="748660"/>
                    <a:ext cx="594360" cy="772392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1"/>
                  </a:p>
                </p:txBody>
              </p:sp>
            </p:grpSp>
            <p:sp>
              <p:nvSpPr>
                <p:cNvPr id="92" name="矩形: 圆角 91">
                  <a:extLst>
                    <a:ext uri="{FF2B5EF4-FFF2-40B4-BE49-F238E27FC236}">
                      <a16:creationId xmlns:a16="http://schemas.microsoft.com/office/drawing/2014/main" id="{B964D9C6-1D5E-5718-9B38-BA0FE596E04F}"/>
                    </a:ext>
                  </a:extLst>
                </p:cNvPr>
                <p:cNvSpPr/>
                <p:nvPr/>
              </p:nvSpPr>
              <p:spPr>
                <a:xfrm>
                  <a:off x="6238672" y="990154"/>
                  <a:ext cx="1037827" cy="641308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801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MRFM</a:t>
                  </a:r>
                  <a:endParaRPr lang="zh-CN" altLang="en-US" sz="1801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93" name="矩形: 圆角 92">
                  <a:extLst>
                    <a:ext uri="{FF2B5EF4-FFF2-40B4-BE49-F238E27FC236}">
                      <a16:creationId xmlns:a16="http://schemas.microsoft.com/office/drawing/2014/main" id="{C0C5A966-5743-D9B9-3783-47F6C6FCE4D6}"/>
                    </a:ext>
                  </a:extLst>
                </p:cNvPr>
                <p:cNvSpPr/>
                <p:nvPr/>
              </p:nvSpPr>
              <p:spPr>
                <a:xfrm>
                  <a:off x="5145949" y="1348001"/>
                  <a:ext cx="723337" cy="33196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SSRL</a:t>
                  </a:r>
                  <a:endParaRPr lang="zh-CN" altLang="en-US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cxnSp>
              <p:nvCxnSpPr>
                <p:cNvPr id="94" name="直接箭头连接符 93">
                  <a:extLst>
                    <a:ext uri="{FF2B5EF4-FFF2-40B4-BE49-F238E27FC236}">
                      <a16:creationId xmlns:a16="http://schemas.microsoft.com/office/drawing/2014/main" id="{BD29B676-A526-A69E-6EBF-6279E98D8B3D}"/>
                    </a:ext>
                  </a:extLst>
                </p:cNvPr>
                <p:cNvCxnSpPr>
                  <a:cxnSpLocks/>
                  <a:stCxn id="100" idx="3"/>
                  <a:endCxn id="93" idx="1"/>
                </p:cNvCxnSpPr>
                <p:nvPr/>
              </p:nvCxnSpPr>
              <p:spPr>
                <a:xfrm>
                  <a:off x="4625353" y="1511726"/>
                  <a:ext cx="520596" cy="22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矩形: 圆角 308">
                <a:extLst>
                  <a:ext uri="{FF2B5EF4-FFF2-40B4-BE49-F238E27FC236}">
                    <a16:creationId xmlns:a16="http://schemas.microsoft.com/office/drawing/2014/main" id="{2F3B3ADC-8571-946F-B2AC-349C0CF0E9D9}"/>
                  </a:ext>
                </a:extLst>
              </p:cNvPr>
              <p:cNvSpPr/>
              <p:nvPr/>
            </p:nvSpPr>
            <p:spPr>
              <a:xfrm>
                <a:off x="7165566" y="298841"/>
                <a:ext cx="723337" cy="33196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SSRL</a:t>
                </a:r>
                <a:endParaRPr lang="zh-CN" altLang="en-US" sz="16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72C6E96-2534-3797-F2DE-DA3336B8497F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898218" y="865520"/>
              <a:ext cx="366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直接箭头连接符 316">
              <a:extLst>
                <a:ext uri="{FF2B5EF4-FFF2-40B4-BE49-F238E27FC236}">
                  <a16:creationId xmlns:a16="http://schemas.microsoft.com/office/drawing/2014/main" id="{811F6237-BE53-2905-292A-FD0E180962F3}"/>
                </a:ext>
              </a:extLst>
            </p:cNvPr>
            <p:cNvCxnSpPr>
              <a:cxnSpLocks/>
            </p:cNvCxnSpPr>
            <p:nvPr/>
          </p:nvCxnSpPr>
          <p:spPr>
            <a:xfrm>
              <a:off x="7889750" y="464821"/>
              <a:ext cx="366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8" name="文本框 317">
              <a:extLst>
                <a:ext uri="{FF2B5EF4-FFF2-40B4-BE49-F238E27FC236}">
                  <a16:creationId xmlns:a16="http://schemas.microsoft.com/office/drawing/2014/main" id="{7647378C-6188-BA78-FB8E-8F9E616232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93150" y="1001478"/>
              <a:ext cx="1601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48×128×128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文本框 319">
            <a:extLst>
              <a:ext uri="{FF2B5EF4-FFF2-40B4-BE49-F238E27FC236}">
                <a16:creationId xmlns:a16="http://schemas.microsoft.com/office/drawing/2014/main" id="{F9A9D53D-C603-D88E-E057-D3E7AA3788B9}"/>
              </a:ext>
            </a:extLst>
          </p:cNvPr>
          <p:cNvSpPr txBox="1">
            <a:spLocks noChangeAspect="1"/>
          </p:cNvSpPr>
          <p:nvPr/>
        </p:nvSpPr>
        <p:spPr>
          <a:xfrm>
            <a:off x="8014523" y="12264"/>
            <a:ext cx="160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48×128×128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BFD7640D-31A2-ADCA-5488-A1ED972AD0B3}"/>
              </a:ext>
            </a:extLst>
          </p:cNvPr>
          <p:cNvSpPr txBox="1"/>
          <p:nvPr/>
        </p:nvSpPr>
        <p:spPr>
          <a:xfrm>
            <a:off x="5682630" y="-56646"/>
            <a:ext cx="160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48×128×128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BA2283-5D0D-49EA-5863-9651312D3761}"/>
              </a:ext>
            </a:extLst>
          </p:cNvPr>
          <p:cNvGrpSpPr/>
          <p:nvPr/>
        </p:nvGrpSpPr>
        <p:grpSpPr>
          <a:xfrm>
            <a:off x="5682631" y="1418255"/>
            <a:ext cx="4250973" cy="1501895"/>
            <a:chOff x="5682631" y="1418255"/>
            <a:chExt cx="4250973" cy="1501895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15A7C975-9BB9-CD37-C934-7AB3BD895691}"/>
                </a:ext>
              </a:extLst>
            </p:cNvPr>
            <p:cNvSpPr txBox="1"/>
            <p:nvPr/>
          </p:nvSpPr>
          <p:spPr>
            <a:xfrm>
              <a:off x="5701674" y="2550690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96×64×64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2" name="组合 321">
              <a:extLst>
                <a:ext uri="{FF2B5EF4-FFF2-40B4-BE49-F238E27FC236}">
                  <a16:creationId xmlns:a16="http://schemas.microsoft.com/office/drawing/2014/main" id="{27175EE5-F03E-D2AD-A6F6-B102730626E3}"/>
                </a:ext>
              </a:extLst>
            </p:cNvPr>
            <p:cNvGrpSpPr/>
            <p:nvPr/>
          </p:nvGrpSpPr>
          <p:grpSpPr>
            <a:xfrm>
              <a:off x="6130552" y="1774472"/>
              <a:ext cx="3803052" cy="772392"/>
              <a:chOff x="6140549" y="277900"/>
              <a:chExt cx="3803052" cy="772392"/>
            </a:xfrm>
          </p:grpSpPr>
          <p:cxnSp>
            <p:nvCxnSpPr>
              <p:cNvPr id="324" name="直接箭头连接符 323">
                <a:extLst>
                  <a:ext uri="{FF2B5EF4-FFF2-40B4-BE49-F238E27FC236}">
                    <a16:creationId xmlns:a16="http://schemas.microsoft.com/office/drawing/2014/main" id="{9F2A1230-EF20-9B68-F9A4-9BE0D6F5CE10}"/>
                  </a:ext>
                </a:extLst>
              </p:cNvPr>
              <p:cNvCxnSpPr>
                <a:stCxn id="334" idx="3"/>
              </p:cNvCxnSpPr>
              <p:nvPr/>
            </p:nvCxnSpPr>
            <p:spPr>
              <a:xfrm flipV="1">
                <a:off x="9305431" y="657053"/>
                <a:ext cx="638170" cy="52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直接箭头连接符 324">
                <a:extLst>
                  <a:ext uri="{FF2B5EF4-FFF2-40B4-BE49-F238E27FC236}">
                    <a16:creationId xmlns:a16="http://schemas.microsoft.com/office/drawing/2014/main" id="{0B5F43C6-6E82-93A5-1311-C18D46C0A5C2}"/>
                  </a:ext>
                </a:extLst>
              </p:cNvPr>
              <p:cNvCxnSpPr>
                <a:stCxn id="337" idx="3"/>
                <a:endCxn id="332" idx="1"/>
              </p:cNvCxnSpPr>
              <p:nvPr/>
            </p:nvCxnSpPr>
            <p:spPr>
              <a:xfrm flipV="1">
                <a:off x="6654286" y="464821"/>
                <a:ext cx="511280" cy="6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5601A9B9-AB7E-9E85-D142-EBF816A733B4}"/>
                  </a:ext>
                </a:extLst>
              </p:cNvPr>
              <p:cNvGrpSpPr/>
              <p:nvPr/>
            </p:nvGrpSpPr>
            <p:grpSpPr>
              <a:xfrm>
                <a:off x="6140549" y="277900"/>
                <a:ext cx="3164882" cy="772392"/>
                <a:chOff x="6140549" y="277900"/>
                <a:chExt cx="3164882" cy="772392"/>
              </a:xfrm>
            </p:grpSpPr>
            <p:grpSp>
              <p:nvGrpSpPr>
                <p:cNvPr id="331" name="组合 330">
                  <a:extLst>
                    <a:ext uri="{FF2B5EF4-FFF2-40B4-BE49-F238E27FC236}">
                      <a16:creationId xmlns:a16="http://schemas.microsoft.com/office/drawing/2014/main" id="{3A879AB3-5571-B499-0655-75E6F2D72972}"/>
                    </a:ext>
                  </a:extLst>
                </p:cNvPr>
                <p:cNvGrpSpPr/>
                <p:nvPr/>
              </p:nvGrpSpPr>
              <p:grpSpPr>
                <a:xfrm>
                  <a:off x="6140549" y="277900"/>
                  <a:ext cx="3164882" cy="772392"/>
                  <a:chOff x="4111617" y="926361"/>
                  <a:chExt cx="3164882" cy="772392"/>
                </a:xfrm>
              </p:grpSpPr>
              <p:grpSp>
                <p:nvGrpSpPr>
                  <p:cNvPr id="333" name="组合 332">
                    <a:extLst>
                      <a:ext uri="{FF2B5EF4-FFF2-40B4-BE49-F238E27FC236}">
                        <a16:creationId xmlns:a16="http://schemas.microsoft.com/office/drawing/2014/main" id="{5D2155B1-8DBA-4912-9A6B-E649C74B9ABB}"/>
                      </a:ext>
                    </a:extLst>
                  </p:cNvPr>
                  <p:cNvGrpSpPr/>
                  <p:nvPr/>
                </p:nvGrpSpPr>
                <p:grpSpPr>
                  <a:xfrm>
                    <a:off x="4111617" y="926361"/>
                    <a:ext cx="594360" cy="772392"/>
                    <a:chOff x="3368040" y="748660"/>
                    <a:chExt cx="594360" cy="772392"/>
                  </a:xfrm>
                </p:grpSpPr>
                <p:sp>
                  <p:nvSpPr>
                    <p:cNvPr id="337" name="矩形: 圆角 336">
                      <a:extLst>
                        <a:ext uri="{FF2B5EF4-FFF2-40B4-BE49-F238E27FC236}">
                          <a16:creationId xmlns:a16="http://schemas.microsoft.com/office/drawing/2014/main" id="{0A9BBCBE-231C-5C3E-9F88-410184F85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8" y="792089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R2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38" name="矩形: 圆角 337">
                      <a:extLst>
                        <a:ext uri="{FF2B5EF4-FFF2-40B4-BE49-F238E27FC236}">
                          <a16:creationId xmlns:a16="http://schemas.microsoft.com/office/drawing/2014/main" id="{8FB5BA81-BDA0-FA00-C85B-C425E277F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7" y="1189845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D2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39" name="矩形: 圆角 338">
                      <a:extLst>
                        <a:ext uri="{FF2B5EF4-FFF2-40B4-BE49-F238E27FC236}">
                          <a16:creationId xmlns:a16="http://schemas.microsoft.com/office/drawing/2014/main" id="{121F4071-4021-2033-2EA2-ABB943F2B0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8040" y="748660"/>
                      <a:ext cx="594360" cy="772392"/>
                    </a:xfrm>
                    <a:prstGeom prst="roundRect">
                      <a:avLst/>
                    </a:prstGeom>
                    <a:noFill/>
                    <a:ln w="19050" cap="flat" cmpd="sng" algn="ctr">
                      <a:solidFill>
                        <a:srgbClr val="97BDD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4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801"/>
                    </a:p>
                  </p:txBody>
                </p:sp>
              </p:grpSp>
              <p:sp>
                <p:nvSpPr>
                  <p:cNvPr id="334" name="矩形: 圆角 333">
                    <a:extLst>
                      <a:ext uri="{FF2B5EF4-FFF2-40B4-BE49-F238E27FC236}">
                        <a16:creationId xmlns:a16="http://schemas.microsoft.com/office/drawing/2014/main" id="{581A97D7-D14E-0EB8-D8F8-3CCA8CD527D7}"/>
                      </a:ext>
                    </a:extLst>
                  </p:cNvPr>
                  <p:cNvSpPr/>
                  <p:nvPr/>
                </p:nvSpPr>
                <p:spPr>
                  <a:xfrm>
                    <a:off x="6238672" y="990154"/>
                    <a:ext cx="1037827" cy="641308"/>
                  </a:xfrm>
                  <a:prstGeom prst="roundRect">
                    <a:avLst/>
                  </a:prstGeom>
                  <a:solidFill>
                    <a:srgbClr val="C9DAF8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801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MRFM</a:t>
                    </a:r>
                    <a:endParaRPr lang="zh-CN" altLang="en-US" sz="1801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335" name="矩形: 圆角 334">
                    <a:extLst>
                      <a:ext uri="{FF2B5EF4-FFF2-40B4-BE49-F238E27FC236}">
                        <a16:creationId xmlns:a16="http://schemas.microsoft.com/office/drawing/2014/main" id="{62DF6DFC-6FEF-DB5A-16EF-5784EBC20DFB}"/>
                      </a:ext>
                    </a:extLst>
                  </p:cNvPr>
                  <p:cNvSpPr/>
                  <p:nvPr/>
                </p:nvSpPr>
                <p:spPr>
                  <a:xfrm>
                    <a:off x="5145949" y="1348001"/>
                    <a:ext cx="723337" cy="33196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600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SSRL</a:t>
                    </a:r>
                    <a:endParaRPr lang="zh-CN" altLang="en-US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cxnSp>
                <p:nvCxnSpPr>
                  <p:cNvPr id="336" name="直接箭头连接符 335">
                    <a:extLst>
                      <a:ext uri="{FF2B5EF4-FFF2-40B4-BE49-F238E27FC236}">
                        <a16:creationId xmlns:a16="http://schemas.microsoft.com/office/drawing/2014/main" id="{8348FAEA-7B93-9D78-713D-08FC1AE4B488}"/>
                      </a:ext>
                    </a:extLst>
                  </p:cNvPr>
                  <p:cNvCxnSpPr>
                    <a:cxnSpLocks/>
                    <a:stCxn id="338" idx="3"/>
                    <a:endCxn id="335" idx="1"/>
                  </p:cNvCxnSpPr>
                  <p:nvPr/>
                </p:nvCxnSpPr>
                <p:spPr>
                  <a:xfrm>
                    <a:off x="4625353" y="1511726"/>
                    <a:ext cx="520596" cy="225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2" name="矩形: 圆角 331">
                  <a:extLst>
                    <a:ext uri="{FF2B5EF4-FFF2-40B4-BE49-F238E27FC236}">
                      <a16:creationId xmlns:a16="http://schemas.microsoft.com/office/drawing/2014/main" id="{69453E30-D465-0E17-C311-7BE271B1964E}"/>
                    </a:ext>
                  </a:extLst>
                </p:cNvPr>
                <p:cNvSpPr/>
                <p:nvPr/>
              </p:nvSpPr>
              <p:spPr>
                <a:xfrm>
                  <a:off x="7165566" y="298841"/>
                  <a:ext cx="723337" cy="33196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SSRL</a:t>
                  </a:r>
                  <a:endParaRPr lang="zh-CN" altLang="en-US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cxnSp>
            <p:nvCxnSpPr>
              <p:cNvPr id="328" name="直接箭头连接符 327">
                <a:extLst>
                  <a:ext uri="{FF2B5EF4-FFF2-40B4-BE49-F238E27FC236}">
                    <a16:creationId xmlns:a16="http://schemas.microsoft.com/office/drawing/2014/main" id="{BD754E27-D6C1-26C1-DC88-B8248FA3061A}"/>
                  </a:ext>
                </a:extLst>
              </p:cNvPr>
              <p:cNvCxnSpPr>
                <a:cxnSpLocks/>
                <a:stCxn id="335" idx="3"/>
              </p:cNvCxnSpPr>
              <p:nvPr/>
            </p:nvCxnSpPr>
            <p:spPr>
              <a:xfrm>
                <a:off x="7898218" y="865520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直接箭头连接符 328">
                <a:extLst>
                  <a:ext uri="{FF2B5EF4-FFF2-40B4-BE49-F238E27FC236}">
                    <a16:creationId xmlns:a16="http://schemas.microsoft.com/office/drawing/2014/main" id="{E1B2E7E1-E711-950F-FB98-69B0F9805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9750" y="464821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0" name="文本框 339">
              <a:extLst>
                <a:ext uri="{FF2B5EF4-FFF2-40B4-BE49-F238E27FC236}">
                  <a16:creationId xmlns:a16="http://schemas.microsoft.com/office/drawing/2014/main" id="{BE8AE98D-CDD2-DADD-7AD9-28051497FEA9}"/>
                </a:ext>
              </a:extLst>
            </p:cNvPr>
            <p:cNvSpPr txBox="1"/>
            <p:nvPr/>
          </p:nvSpPr>
          <p:spPr>
            <a:xfrm>
              <a:off x="7973762" y="1476736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96×64×64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文本框 340">
              <a:extLst>
                <a:ext uri="{FF2B5EF4-FFF2-40B4-BE49-F238E27FC236}">
                  <a16:creationId xmlns:a16="http://schemas.microsoft.com/office/drawing/2014/main" id="{3542A141-7DFE-7619-0D6C-FBC58F27E291}"/>
                </a:ext>
              </a:extLst>
            </p:cNvPr>
            <p:cNvSpPr txBox="1"/>
            <p:nvPr/>
          </p:nvSpPr>
          <p:spPr>
            <a:xfrm>
              <a:off x="5682631" y="1418255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96×64×64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文本框 341">
              <a:extLst>
                <a:ext uri="{FF2B5EF4-FFF2-40B4-BE49-F238E27FC236}">
                  <a16:creationId xmlns:a16="http://schemas.microsoft.com/office/drawing/2014/main" id="{75BC370F-FEC5-5254-1EED-9A1E82A4C11C}"/>
                </a:ext>
              </a:extLst>
            </p:cNvPr>
            <p:cNvSpPr txBox="1"/>
            <p:nvPr/>
          </p:nvSpPr>
          <p:spPr>
            <a:xfrm>
              <a:off x="7984478" y="2529892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96×64×64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D348A04E-59CE-2D1A-CB39-16766809893F}"/>
              </a:ext>
            </a:extLst>
          </p:cNvPr>
          <p:cNvGrpSpPr/>
          <p:nvPr/>
        </p:nvGrpSpPr>
        <p:grpSpPr>
          <a:xfrm>
            <a:off x="5653048" y="2844255"/>
            <a:ext cx="4299599" cy="1502712"/>
            <a:chOff x="5634005" y="1418255"/>
            <a:chExt cx="4299599" cy="1502712"/>
          </a:xfrm>
        </p:grpSpPr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6E3AB82A-F89E-99D7-3673-9C8C1B0CF818}"/>
                </a:ext>
              </a:extLst>
            </p:cNvPr>
            <p:cNvSpPr txBox="1"/>
            <p:nvPr/>
          </p:nvSpPr>
          <p:spPr>
            <a:xfrm>
              <a:off x="5634005" y="2551507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192×32×32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6" name="组合 345">
              <a:extLst>
                <a:ext uri="{FF2B5EF4-FFF2-40B4-BE49-F238E27FC236}">
                  <a16:creationId xmlns:a16="http://schemas.microsoft.com/office/drawing/2014/main" id="{5B65AAFF-FAE8-13B2-73D6-BB85E065C8AD}"/>
                </a:ext>
              </a:extLst>
            </p:cNvPr>
            <p:cNvGrpSpPr/>
            <p:nvPr/>
          </p:nvGrpSpPr>
          <p:grpSpPr>
            <a:xfrm>
              <a:off x="6130552" y="1774472"/>
              <a:ext cx="3803052" cy="772392"/>
              <a:chOff x="6140549" y="277900"/>
              <a:chExt cx="3803052" cy="772392"/>
            </a:xfrm>
          </p:grpSpPr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1125C06D-E1CA-3EA1-F41A-A3B82295202A}"/>
                  </a:ext>
                </a:extLst>
              </p:cNvPr>
              <p:cNvCxnSpPr>
                <a:stCxn id="359" idx="3"/>
              </p:cNvCxnSpPr>
              <p:nvPr/>
            </p:nvCxnSpPr>
            <p:spPr>
              <a:xfrm flipV="1">
                <a:off x="9305431" y="657053"/>
                <a:ext cx="638170" cy="52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61BBE95A-884C-EA59-9784-4533CC9A83D6}"/>
                  </a:ext>
                </a:extLst>
              </p:cNvPr>
              <p:cNvCxnSpPr>
                <a:stCxn id="362" idx="3"/>
                <a:endCxn id="357" idx="1"/>
              </p:cNvCxnSpPr>
              <p:nvPr/>
            </p:nvCxnSpPr>
            <p:spPr>
              <a:xfrm flipV="1">
                <a:off x="6654286" y="464821"/>
                <a:ext cx="511280" cy="6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4CB8E492-502E-9F7F-B8E3-47C5B6631CCA}"/>
                  </a:ext>
                </a:extLst>
              </p:cNvPr>
              <p:cNvGrpSpPr/>
              <p:nvPr/>
            </p:nvGrpSpPr>
            <p:grpSpPr>
              <a:xfrm>
                <a:off x="6140549" y="277900"/>
                <a:ext cx="3164882" cy="772392"/>
                <a:chOff x="6140549" y="277900"/>
                <a:chExt cx="3164882" cy="772392"/>
              </a:xfrm>
            </p:grpSpPr>
            <p:grpSp>
              <p:nvGrpSpPr>
                <p:cNvPr id="356" name="组合 355">
                  <a:extLst>
                    <a:ext uri="{FF2B5EF4-FFF2-40B4-BE49-F238E27FC236}">
                      <a16:creationId xmlns:a16="http://schemas.microsoft.com/office/drawing/2014/main" id="{D22241BB-35D9-FC41-C736-DF9CAA4FA6DA}"/>
                    </a:ext>
                  </a:extLst>
                </p:cNvPr>
                <p:cNvGrpSpPr/>
                <p:nvPr/>
              </p:nvGrpSpPr>
              <p:grpSpPr>
                <a:xfrm>
                  <a:off x="6140549" y="277900"/>
                  <a:ext cx="3164882" cy="772392"/>
                  <a:chOff x="4111617" y="926361"/>
                  <a:chExt cx="3164882" cy="772392"/>
                </a:xfrm>
              </p:grpSpPr>
              <p:grpSp>
                <p:nvGrpSpPr>
                  <p:cNvPr id="358" name="组合 357">
                    <a:extLst>
                      <a:ext uri="{FF2B5EF4-FFF2-40B4-BE49-F238E27FC236}">
                        <a16:creationId xmlns:a16="http://schemas.microsoft.com/office/drawing/2014/main" id="{E341BBEB-A77C-C141-3B17-DF43476385BF}"/>
                      </a:ext>
                    </a:extLst>
                  </p:cNvPr>
                  <p:cNvGrpSpPr/>
                  <p:nvPr/>
                </p:nvGrpSpPr>
                <p:grpSpPr>
                  <a:xfrm>
                    <a:off x="4111617" y="926361"/>
                    <a:ext cx="594360" cy="772392"/>
                    <a:chOff x="3368040" y="748660"/>
                    <a:chExt cx="594360" cy="772392"/>
                  </a:xfrm>
                </p:grpSpPr>
                <p:sp>
                  <p:nvSpPr>
                    <p:cNvPr id="362" name="矩形: 圆角 361">
                      <a:extLst>
                        <a:ext uri="{FF2B5EF4-FFF2-40B4-BE49-F238E27FC236}">
                          <a16:creationId xmlns:a16="http://schemas.microsoft.com/office/drawing/2014/main" id="{8DD392BA-0A01-1579-C75E-D797D5B6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8" y="792089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R3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63" name="矩形: 圆角 362">
                      <a:extLst>
                        <a:ext uri="{FF2B5EF4-FFF2-40B4-BE49-F238E27FC236}">
                          <a16:creationId xmlns:a16="http://schemas.microsoft.com/office/drawing/2014/main" id="{2654A7BB-F20E-FBAF-ECC9-E322631813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7" y="1189845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D3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64" name="矩形: 圆角 363">
                      <a:extLst>
                        <a:ext uri="{FF2B5EF4-FFF2-40B4-BE49-F238E27FC236}">
                          <a16:creationId xmlns:a16="http://schemas.microsoft.com/office/drawing/2014/main" id="{82F94FA9-A95F-1739-92DD-04DD91088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8040" y="748660"/>
                      <a:ext cx="594360" cy="772392"/>
                    </a:xfrm>
                    <a:prstGeom prst="roundRect">
                      <a:avLst/>
                    </a:prstGeom>
                    <a:noFill/>
                    <a:ln w="19050" cap="flat" cmpd="sng" algn="ctr">
                      <a:solidFill>
                        <a:srgbClr val="97BDD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4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801"/>
                    </a:p>
                  </p:txBody>
                </p:sp>
              </p:grpSp>
              <p:sp>
                <p:nvSpPr>
                  <p:cNvPr id="359" name="矩形: 圆角 358">
                    <a:extLst>
                      <a:ext uri="{FF2B5EF4-FFF2-40B4-BE49-F238E27FC236}">
                        <a16:creationId xmlns:a16="http://schemas.microsoft.com/office/drawing/2014/main" id="{C538C664-302B-5346-2F35-783A5851781F}"/>
                      </a:ext>
                    </a:extLst>
                  </p:cNvPr>
                  <p:cNvSpPr/>
                  <p:nvPr/>
                </p:nvSpPr>
                <p:spPr>
                  <a:xfrm>
                    <a:off x="6238672" y="990154"/>
                    <a:ext cx="1037827" cy="641308"/>
                  </a:xfrm>
                  <a:prstGeom prst="roundRect">
                    <a:avLst/>
                  </a:prstGeom>
                  <a:solidFill>
                    <a:srgbClr val="C9DAF8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801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MRFM</a:t>
                    </a:r>
                    <a:endParaRPr lang="zh-CN" altLang="en-US" sz="1801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360" name="矩形: 圆角 359">
                    <a:extLst>
                      <a:ext uri="{FF2B5EF4-FFF2-40B4-BE49-F238E27FC236}">
                        <a16:creationId xmlns:a16="http://schemas.microsoft.com/office/drawing/2014/main" id="{FA0DE881-5039-F7B5-289E-83A36BB7772C}"/>
                      </a:ext>
                    </a:extLst>
                  </p:cNvPr>
                  <p:cNvSpPr/>
                  <p:nvPr/>
                </p:nvSpPr>
                <p:spPr>
                  <a:xfrm>
                    <a:off x="5145949" y="1348001"/>
                    <a:ext cx="723337" cy="33196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600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SSRL</a:t>
                    </a:r>
                    <a:endParaRPr lang="zh-CN" altLang="en-US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cxnSp>
                <p:nvCxnSpPr>
                  <p:cNvPr id="361" name="直接箭头连接符 360">
                    <a:extLst>
                      <a:ext uri="{FF2B5EF4-FFF2-40B4-BE49-F238E27FC236}">
                        <a16:creationId xmlns:a16="http://schemas.microsoft.com/office/drawing/2014/main" id="{1223AA6B-8E37-F1AD-305A-2EFEE9D73981}"/>
                      </a:ext>
                    </a:extLst>
                  </p:cNvPr>
                  <p:cNvCxnSpPr>
                    <a:cxnSpLocks/>
                    <a:stCxn id="363" idx="3"/>
                    <a:endCxn id="360" idx="1"/>
                  </p:cNvCxnSpPr>
                  <p:nvPr/>
                </p:nvCxnSpPr>
                <p:spPr>
                  <a:xfrm>
                    <a:off x="4625353" y="1511726"/>
                    <a:ext cx="520596" cy="225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7" name="矩形: 圆角 356">
                  <a:extLst>
                    <a:ext uri="{FF2B5EF4-FFF2-40B4-BE49-F238E27FC236}">
                      <a16:creationId xmlns:a16="http://schemas.microsoft.com/office/drawing/2014/main" id="{8887FA9A-FC9D-B5F8-78B2-0DCDF6D63186}"/>
                    </a:ext>
                  </a:extLst>
                </p:cNvPr>
                <p:cNvSpPr/>
                <p:nvPr/>
              </p:nvSpPr>
              <p:spPr>
                <a:xfrm>
                  <a:off x="7165566" y="298841"/>
                  <a:ext cx="723337" cy="33196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SSRL</a:t>
                  </a:r>
                  <a:endParaRPr lang="zh-CN" altLang="en-US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cxnSp>
            <p:nvCxnSpPr>
              <p:cNvPr id="354" name="直接箭头连接符 353">
                <a:extLst>
                  <a:ext uri="{FF2B5EF4-FFF2-40B4-BE49-F238E27FC236}">
                    <a16:creationId xmlns:a16="http://schemas.microsoft.com/office/drawing/2014/main" id="{5C279662-F1E2-225B-8E3D-28E813FFC01D}"/>
                  </a:ext>
                </a:extLst>
              </p:cNvPr>
              <p:cNvCxnSpPr>
                <a:cxnSpLocks/>
                <a:stCxn id="360" idx="3"/>
              </p:cNvCxnSpPr>
              <p:nvPr/>
            </p:nvCxnSpPr>
            <p:spPr>
              <a:xfrm>
                <a:off x="7898218" y="865520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5" name="直接箭头连接符 354">
                <a:extLst>
                  <a:ext uri="{FF2B5EF4-FFF2-40B4-BE49-F238E27FC236}">
                    <a16:creationId xmlns:a16="http://schemas.microsoft.com/office/drawing/2014/main" id="{C4A9D8A3-781B-EA73-F1A1-62DE53E36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9750" y="464821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62EFCED9-D1A0-2109-6B79-EB58785D413D}"/>
                </a:ext>
              </a:extLst>
            </p:cNvPr>
            <p:cNvSpPr txBox="1"/>
            <p:nvPr/>
          </p:nvSpPr>
          <p:spPr>
            <a:xfrm>
              <a:off x="7973762" y="1476736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192×32×32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文本框 347">
              <a:extLst>
                <a:ext uri="{FF2B5EF4-FFF2-40B4-BE49-F238E27FC236}">
                  <a16:creationId xmlns:a16="http://schemas.microsoft.com/office/drawing/2014/main" id="{B4D5BD8B-07E2-C838-49D4-BA299A833946}"/>
                </a:ext>
              </a:extLst>
            </p:cNvPr>
            <p:cNvSpPr txBox="1"/>
            <p:nvPr/>
          </p:nvSpPr>
          <p:spPr>
            <a:xfrm>
              <a:off x="5682631" y="1418255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192×32×32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732E6A1F-338E-5310-EBDC-9D5AD9ABA5EF}"/>
                </a:ext>
              </a:extLst>
            </p:cNvPr>
            <p:cNvSpPr txBox="1"/>
            <p:nvPr/>
          </p:nvSpPr>
          <p:spPr>
            <a:xfrm>
              <a:off x="7904944" y="2518085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192×32×32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3C23D31E-C5F7-6200-5A87-AA766B8AEC99}"/>
              </a:ext>
            </a:extLst>
          </p:cNvPr>
          <p:cNvGrpSpPr/>
          <p:nvPr/>
        </p:nvGrpSpPr>
        <p:grpSpPr>
          <a:xfrm>
            <a:off x="5658748" y="4282791"/>
            <a:ext cx="4320768" cy="1490358"/>
            <a:chOff x="5612836" y="1430609"/>
            <a:chExt cx="4320768" cy="1490358"/>
          </a:xfrm>
        </p:grpSpPr>
        <p:sp>
          <p:nvSpPr>
            <p:cNvPr id="366" name="文本框 365">
              <a:extLst>
                <a:ext uri="{FF2B5EF4-FFF2-40B4-BE49-F238E27FC236}">
                  <a16:creationId xmlns:a16="http://schemas.microsoft.com/office/drawing/2014/main" id="{8BD6806E-F9B3-694D-B1EE-2A62AB3D7B91}"/>
                </a:ext>
              </a:extLst>
            </p:cNvPr>
            <p:cNvSpPr txBox="1"/>
            <p:nvPr/>
          </p:nvSpPr>
          <p:spPr>
            <a:xfrm>
              <a:off x="5634005" y="2551507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384×16×16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7" name="组合 366">
              <a:extLst>
                <a:ext uri="{FF2B5EF4-FFF2-40B4-BE49-F238E27FC236}">
                  <a16:creationId xmlns:a16="http://schemas.microsoft.com/office/drawing/2014/main" id="{8229FFAC-B1AB-6675-BD99-B946BF457B7B}"/>
                </a:ext>
              </a:extLst>
            </p:cNvPr>
            <p:cNvGrpSpPr/>
            <p:nvPr/>
          </p:nvGrpSpPr>
          <p:grpSpPr>
            <a:xfrm>
              <a:off x="6130552" y="1774472"/>
              <a:ext cx="3803052" cy="772392"/>
              <a:chOff x="6140549" y="277900"/>
              <a:chExt cx="3803052" cy="772392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8EA6A48D-E81F-42D2-951E-A203A769BFCB}"/>
                  </a:ext>
                </a:extLst>
              </p:cNvPr>
              <p:cNvCxnSpPr>
                <a:stCxn id="380" idx="3"/>
              </p:cNvCxnSpPr>
              <p:nvPr/>
            </p:nvCxnSpPr>
            <p:spPr>
              <a:xfrm flipV="1">
                <a:off x="9305431" y="657053"/>
                <a:ext cx="638170" cy="52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18C16A22-3847-648E-513C-DB8FE9F6851E}"/>
                  </a:ext>
                </a:extLst>
              </p:cNvPr>
              <p:cNvCxnSpPr>
                <a:stCxn id="383" idx="3"/>
                <a:endCxn id="378" idx="1"/>
              </p:cNvCxnSpPr>
              <p:nvPr/>
            </p:nvCxnSpPr>
            <p:spPr>
              <a:xfrm flipV="1">
                <a:off x="6654286" y="464821"/>
                <a:ext cx="511280" cy="6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CA43E26D-89FF-7BC2-B0F4-80D224A8F294}"/>
                  </a:ext>
                </a:extLst>
              </p:cNvPr>
              <p:cNvGrpSpPr/>
              <p:nvPr/>
            </p:nvGrpSpPr>
            <p:grpSpPr>
              <a:xfrm>
                <a:off x="6140549" y="277900"/>
                <a:ext cx="3164882" cy="772392"/>
                <a:chOff x="6140549" y="277900"/>
                <a:chExt cx="3164882" cy="772392"/>
              </a:xfrm>
            </p:grpSpPr>
            <p:grpSp>
              <p:nvGrpSpPr>
                <p:cNvPr id="377" name="组合 376">
                  <a:extLst>
                    <a:ext uri="{FF2B5EF4-FFF2-40B4-BE49-F238E27FC236}">
                      <a16:creationId xmlns:a16="http://schemas.microsoft.com/office/drawing/2014/main" id="{2A4CE748-FD4D-7B5A-3F57-3FF339625302}"/>
                    </a:ext>
                  </a:extLst>
                </p:cNvPr>
                <p:cNvGrpSpPr/>
                <p:nvPr/>
              </p:nvGrpSpPr>
              <p:grpSpPr>
                <a:xfrm>
                  <a:off x="6140549" y="277900"/>
                  <a:ext cx="3164882" cy="772392"/>
                  <a:chOff x="4111617" y="926361"/>
                  <a:chExt cx="3164882" cy="772392"/>
                </a:xfrm>
              </p:grpSpPr>
              <p:grpSp>
                <p:nvGrpSpPr>
                  <p:cNvPr id="379" name="组合 378">
                    <a:extLst>
                      <a:ext uri="{FF2B5EF4-FFF2-40B4-BE49-F238E27FC236}">
                        <a16:creationId xmlns:a16="http://schemas.microsoft.com/office/drawing/2014/main" id="{96EC8B68-B1EB-D5D4-C2A9-FC2901C9C105}"/>
                      </a:ext>
                    </a:extLst>
                  </p:cNvPr>
                  <p:cNvGrpSpPr/>
                  <p:nvPr/>
                </p:nvGrpSpPr>
                <p:grpSpPr>
                  <a:xfrm>
                    <a:off x="4111617" y="926361"/>
                    <a:ext cx="594360" cy="772392"/>
                    <a:chOff x="3368040" y="748660"/>
                    <a:chExt cx="594360" cy="772392"/>
                  </a:xfrm>
                </p:grpSpPr>
                <p:sp>
                  <p:nvSpPr>
                    <p:cNvPr id="383" name="矩形: 圆角 382">
                      <a:extLst>
                        <a:ext uri="{FF2B5EF4-FFF2-40B4-BE49-F238E27FC236}">
                          <a16:creationId xmlns:a16="http://schemas.microsoft.com/office/drawing/2014/main" id="{9E440C51-ECAE-908D-03A2-EFF85F9924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8" y="792089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R4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84" name="矩形: 圆角 383">
                      <a:extLst>
                        <a:ext uri="{FF2B5EF4-FFF2-40B4-BE49-F238E27FC236}">
                          <a16:creationId xmlns:a16="http://schemas.microsoft.com/office/drawing/2014/main" id="{BB902E10-C4EB-FE6D-8BEF-777D68670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7" y="1189845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D4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402" name="矩形: 圆角 401">
                      <a:extLst>
                        <a:ext uri="{FF2B5EF4-FFF2-40B4-BE49-F238E27FC236}">
                          <a16:creationId xmlns:a16="http://schemas.microsoft.com/office/drawing/2014/main" id="{99988F94-A6EB-9AF3-98C0-9BBFCDD9E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8040" y="748660"/>
                      <a:ext cx="594360" cy="772392"/>
                    </a:xfrm>
                    <a:prstGeom prst="roundRect">
                      <a:avLst/>
                    </a:prstGeom>
                    <a:noFill/>
                    <a:ln w="19050" cap="flat" cmpd="sng" algn="ctr">
                      <a:solidFill>
                        <a:srgbClr val="97BDD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4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801"/>
                    </a:p>
                  </p:txBody>
                </p:sp>
              </p:grpSp>
              <p:sp>
                <p:nvSpPr>
                  <p:cNvPr id="380" name="矩形: 圆角 379">
                    <a:extLst>
                      <a:ext uri="{FF2B5EF4-FFF2-40B4-BE49-F238E27FC236}">
                        <a16:creationId xmlns:a16="http://schemas.microsoft.com/office/drawing/2014/main" id="{24AA3C54-66BE-3C84-E4B4-A6095E8A97CE}"/>
                      </a:ext>
                    </a:extLst>
                  </p:cNvPr>
                  <p:cNvSpPr/>
                  <p:nvPr/>
                </p:nvSpPr>
                <p:spPr>
                  <a:xfrm>
                    <a:off x="6238672" y="990154"/>
                    <a:ext cx="1037827" cy="641308"/>
                  </a:xfrm>
                  <a:prstGeom prst="roundRect">
                    <a:avLst/>
                  </a:prstGeom>
                  <a:solidFill>
                    <a:srgbClr val="C9DAF8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801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MRFM</a:t>
                    </a:r>
                    <a:endParaRPr lang="zh-CN" altLang="en-US" sz="1801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381" name="矩形: 圆角 380">
                    <a:extLst>
                      <a:ext uri="{FF2B5EF4-FFF2-40B4-BE49-F238E27FC236}">
                        <a16:creationId xmlns:a16="http://schemas.microsoft.com/office/drawing/2014/main" id="{7393CB03-AE74-04E4-900D-EFFAB0186BE0}"/>
                      </a:ext>
                    </a:extLst>
                  </p:cNvPr>
                  <p:cNvSpPr/>
                  <p:nvPr/>
                </p:nvSpPr>
                <p:spPr>
                  <a:xfrm>
                    <a:off x="5145949" y="1348001"/>
                    <a:ext cx="723337" cy="33196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600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SSRL</a:t>
                    </a:r>
                    <a:endParaRPr lang="zh-CN" altLang="en-US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cxnSp>
                <p:nvCxnSpPr>
                  <p:cNvPr id="382" name="直接箭头连接符 381">
                    <a:extLst>
                      <a:ext uri="{FF2B5EF4-FFF2-40B4-BE49-F238E27FC236}">
                        <a16:creationId xmlns:a16="http://schemas.microsoft.com/office/drawing/2014/main" id="{3EB39979-D358-8749-5240-2F3F36100DE9}"/>
                      </a:ext>
                    </a:extLst>
                  </p:cNvPr>
                  <p:cNvCxnSpPr>
                    <a:cxnSpLocks/>
                    <a:stCxn id="384" idx="3"/>
                    <a:endCxn id="381" idx="1"/>
                  </p:cNvCxnSpPr>
                  <p:nvPr/>
                </p:nvCxnSpPr>
                <p:spPr>
                  <a:xfrm>
                    <a:off x="4625353" y="1511726"/>
                    <a:ext cx="520596" cy="225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8" name="矩形: 圆角 377">
                  <a:extLst>
                    <a:ext uri="{FF2B5EF4-FFF2-40B4-BE49-F238E27FC236}">
                      <a16:creationId xmlns:a16="http://schemas.microsoft.com/office/drawing/2014/main" id="{B3E82F45-0C86-E4D8-0561-ED593A5835B3}"/>
                    </a:ext>
                  </a:extLst>
                </p:cNvPr>
                <p:cNvSpPr/>
                <p:nvPr/>
              </p:nvSpPr>
              <p:spPr>
                <a:xfrm>
                  <a:off x="7165566" y="298841"/>
                  <a:ext cx="723337" cy="33196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SSRL</a:t>
                  </a:r>
                  <a:endParaRPr lang="zh-CN" altLang="en-US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cxnSp>
            <p:nvCxnSpPr>
              <p:cNvPr id="375" name="直接箭头连接符 374">
                <a:extLst>
                  <a:ext uri="{FF2B5EF4-FFF2-40B4-BE49-F238E27FC236}">
                    <a16:creationId xmlns:a16="http://schemas.microsoft.com/office/drawing/2014/main" id="{D7790A79-0D29-9D07-FBC1-DB7D506B4AC9}"/>
                  </a:ext>
                </a:extLst>
              </p:cNvPr>
              <p:cNvCxnSpPr>
                <a:cxnSpLocks/>
                <a:stCxn id="381" idx="3"/>
              </p:cNvCxnSpPr>
              <p:nvPr/>
            </p:nvCxnSpPr>
            <p:spPr>
              <a:xfrm>
                <a:off x="7898218" y="865520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直接箭头连接符 375">
                <a:extLst>
                  <a:ext uri="{FF2B5EF4-FFF2-40B4-BE49-F238E27FC236}">
                    <a16:creationId xmlns:a16="http://schemas.microsoft.com/office/drawing/2014/main" id="{511FBFC5-4C71-1781-3AE4-37C828285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9750" y="464821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585B7FD9-A03B-7CAF-8007-A4EDA59AC9E1}"/>
                </a:ext>
              </a:extLst>
            </p:cNvPr>
            <p:cNvSpPr txBox="1"/>
            <p:nvPr/>
          </p:nvSpPr>
          <p:spPr>
            <a:xfrm>
              <a:off x="7892821" y="1476158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384×16×16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文本框 368">
              <a:extLst>
                <a:ext uri="{FF2B5EF4-FFF2-40B4-BE49-F238E27FC236}">
                  <a16:creationId xmlns:a16="http://schemas.microsoft.com/office/drawing/2014/main" id="{EDF27D1A-CEFC-2A25-7B2C-477225375422}"/>
                </a:ext>
              </a:extLst>
            </p:cNvPr>
            <p:cNvSpPr txBox="1"/>
            <p:nvPr/>
          </p:nvSpPr>
          <p:spPr>
            <a:xfrm>
              <a:off x="5612836" y="1430609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384×16×16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9FC36095-A94B-C6C9-10A2-1FEC4C33704A}"/>
                </a:ext>
              </a:extLst>
            </p:cNvPr>
            <p:cNvSpPr txBox="1"/>
            <p:nvPr/>
          </p:nvSpPr>
          <p:spPr>
            <a:xfrm>
              <a:off x="7904944" y="2518085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384×16×16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14" name="Picture 2">
            <a:extLst>
              <a:ext uri="{FF2B5EF4-FFF2-40B4-BE49-F238E27FC236}">
                <a16:creationId xmlns:a16="http://schemas.microsoft.com/office/drawing/2014/main" id="{9455671C-63DB-EF05-CDC2-16AD4428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84" y="14192882"/>
            <a:ext cx="599153" cy="59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4">
            <a:extLst>
              <a:ext uri="{FF2B5EF4-FFF2-40B4-BE49-F238E27FC236}">
                <a16:creationId xmlns:a16="http://schemas.microsoft.com/office/drawing/2014/main" id="{AA4A4036-CD9D-CD78-E748-EAE8284D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661" y="12476707"/>
            <a:ext cx="594873" cy="601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9685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C7036453-E37C-AB10-2702-6E45DAA799E7}"/>
              </a:ext>
            </a:extLst>
          </p:cNvPr>
          <p:cNvGrpSpPr/>
          <p:nvPr/>
        </p:nvGrpSpPr>
        <p:grpSpPr>
          <a:xfrm>
            <a:off x="3675936" y="1198287"/>
            <a:ext cx="748148" cy="782782"/>
            <a:chOff x="976448" y="1104376"/>
            <a:chExt cx="748147" cy="782783"/>
          </a:xfrm>
        </p:grpSpPr>
        <p:sp>
          <p:nvSpPr>
            <p:cNvPr id="79" name="Google Shape;1859;p31">
              <a:extLst>
                <a:ext uri="{FF2B5EF4-FFF2-40B4-BE49-F238E27FC236}">
                  <a16:creationId xmlns:a16="http://schemas.microsoft.com/office/drawing/2014/main" id="{4CC7B9C5-0C51-37BE-EB08-1E0E73B02FC1}"/>
                </a:ext>
              </a:extLst>
            </p:cNvPr>
            <p:cNvSpPr/>
            <p:nvPr/>
          </p:nvSpPr>
          <p:spPr>
            <a:xfrm>
              <a:off x="997230" y="1104376"/>
              <a:ext cx="727365" cy="772392"/>
            </a:xfrm>
            <a:prstGeom prst="cube">
              <a:avLst>
                <a:gd name="adj" fmla="val 25000"/>
              </a:avLst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96DD4779-98D4-F4F5-6818-006D307B6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448" y="1287688"/>
              <a:ext cx="599152" cy="599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7609464-3339-668C-FDB3-F9D1691C44C8}"/>
              </a:ext>
            </a:extLst>
          </p:cNvPr>
          <p:cNvGrpSpPr/>
          <p:nvPr/>
        </p:nvGrpSpPr>
        <p:grpSpPr>
          <a:xfrm>
            <a:off x="3692661" y="2341808"/>
            <a:ext cx="751908" cy="782782"/>
            <a:chOff x="972688" y="2237506"/>
            <a:chExt cx="758538" cy="7827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82" name="Google Shape;1859;p31">
              <a:extLst>
                <a:ext uri="{FF2B5EF4-FFF2-40B4-BE49-F238E27FC236}">
                  <a16:creationId xmlns:a16="http://schemas.microsoft.com/office/drawing/2014/main" id="{1800CB71-6F3B-14FA-F8EE-E82DBB7D8C37}"/>
                </a:ext>
              </a:extLst>
            </p:cNvPr>
            <p:cNvSpPr/>
            <p:nvPr/>
          </p:nvSpPr>
          <p:spPr>
            <a:xfrm>
              <a:off x="1003861" y="2237506"/>
              <a:ext cx="727365" cy="772392"/>
            </a:xfrm>
            <a:prstGeom prst="cube">
              <a:avLst>
                <a:gd name="adj" fmla="val 25000"/>
              </a:avLst>
            </a:prstGeom>
            <a:grpFill/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83" name="Picture 4">
              <a:extLst>
                <a:ext uri="{FF2B5EF4-FFF2-40B4-BE49-F238E27FC236}">
                  <a16:creationId xmlns:a16="http://schemas.microsoft.com/office/drawing/2014/main" id="{A97209CC-A60E-7EB4-A4C8-C8BE9A8F2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688" y="2419089"/>
              <a:ext cx="600123" cy="601200"/>
            </a:xfrm>
            <a:prstGeom prst="rect">
              <a:avLst/>
            </a:prstGeom>
            <a:grpFill/>
          </p:spPr>
        </p:pic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3845E461-A73E-57C6-29FC-92488125D82F}"/>
              </a:ext>
            </a:extLst>
          </p:cNvPr>
          <p:cNvSpPr txBox="1"/>
          <p:nvPr/>
        </p:nvSpPr>
        <p:spPr>
          <a:xfrm>
            <a:off x="2976286" y="1584481"/>
            <a:ext cx="74432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74A96F1-1019-81D2-9694-F660E9883F4F}"/>
              </a:ext>
            </a:extLst>
          </p:cNvPr>
          <p:cNvSpPr txBox="1"/>
          <p:nvPr/>
        </p:nvSpPr>
        <p:spPr>
          <a:xfrm>
            <a:off x="2976286" y="2628933"/>
            <a:ext cx="74432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DSM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51E2B760-AB52-2233-201E-0E3C2432F476}"/>
              </a:ext>
            </a:extLst>
          </p:cNvPr>
          <p:cNvSpPr/>
          <p:nvPr/>
        </p:nvSpPr>
        <p:spPr>
          <a:xfrm>
            <a:off x="4410166" y="1895957"/>
            <a:ext cx="1242881" cy="417840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ConvNeXt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7FF37890-2698-4323-5177-3381637FA284}"/>
              </a:ext>
            </a:extLst>
          </p:cNvPr>
          <p:cNvSpPr/>
          <p:nvPr/>
        </p:nvSpPr>
        <p:spPr>
          <a:xfrm>
            <a:off x="9958347" y="277900"/>
            <a:ext cx="1472885" cy="5344203"/>
          </a:xfrm>
          <a:prstGeom prst="roundRect">
            <a:avLst/>
          </a:prstGeom>
          <a:solidFill>
            <a:srgbClr val="BDA98B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4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Decoder</a:t>
            </a:r>
            <a:endParaRPr lang="zh-CN" altLang="en-US" sz="24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86CFDAF5-5563-ADDE-2DF5-48ED603D5285}"/>
              </a:ext>
            </a:extLst>
          </p:cNvPr>
          <p:cNvSpPr txBox="1"/>
          <p:nvPr/>
        </p:nvSpPr>
        <p:spPr>
          <a:xfrm>
            <a:off x="3476791" y="863178"/>
            <a:ext cx="13798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3×512×512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EED8BB1-47F5-9F9C-079C-C68D6CF65513}"/>
              </a:ext>
            </a:extLst>
          </p:cNvPr>
          <p:cNvSpPr txBox="1"/>
          <p:nvPr/>
        </p:nvSpPr>
        <p:spPr>
          <a:xfrm>
            <a:off x="3476789" y="3111116"/>
            <a:ext cx="137988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1×512×512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连接符: 肘形 137">
            <a:extLst>
              <a:ext uri="{FF2B5EF4-FFF2-40B4-BE49-F238E27FC236}">
                <a16:creationId xmlns:a16="http://schemas.microsoft.com/office/drawing/2014/main" id="{A744E19C-8E0A-225C-618A-7A3D7E256F34}"/>
              </a:ext>
            </a:extLst>
          </p:cNvPr>
          <p:cNvCxnSpPr>
            <a:cxnSpLocks/>
            <a:stCxn id="79" idx="5"/>
            <a:endCxn id="86" idx="0"/>
          </p:cNvCxnSpPr>
          <p:nvPr/>
        </p:nvCxnSpPr>
        <p:spPr>
          <a:xfrm>
            <a:off x="4424084" y="1493562"/>
            <a:ext cx="607523" cy="40239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连接符: 肘形 138">
            <a:extLst>
              <a:ext uri="{FF2B5EF4-FFF2-40B4-BE49-F238E27FC236}">
                <a16:creationId xmlns:a16="http://schemas.microsoft.com/office/drawing/2014/main" id="{7DCA8B13-F499-2E10-3F1C-772C010D2685}"/>
              </a:ext>
            </a:extLst>
          </p:cNvPr>
          <p:cNvCxnSpPr>
            <a:cxnSpLocks/>
            <a:stCxn id="82" idx="5"/>
            <a:endCxn id="86" idx="2"/>
          </p:cNvCxnSpPr>
          <p:nvPr/>
        </p:nvCxnSpPr>
        <p:spPr>
          <a:xfrm flipV="1">
            <a:off x="4444569" y="2313797"/>
            <a:ext cx="587038" cy="32408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连接符: 肘形 139">
            <a:extLst>
              <a:ext uri="{FF2B5EF4-FFF2-40B4-BE49-F238E27FC236}">
                <a16:creationId xmlns:a16="http://schemas.microsoft.com/office/drawing/2014/main" id="{E98806AA-CEB7-63F6-8D70-FFA273B83F17}"/>
              </a:ext>
            </a:extLst>
          </p:cNvPr>
          <p:cNvCxnSpPr>
            <a:cxnSpLocks/>
            <a:stCxn id="86" idx="3"/>
            <a:endCxn id="101" idx="1"/>
          </p:cNvCxnSpPr>
          <p:nvPr/>
        </p:nvCxnSpPr>
        <p:spPr>
          <a:xfrm flipV="1">
            <a:off x="5653047" y="664096"/>
            <a:ext cx="487502" cy="1440781"/>
          </a:xfrm>
          <a:prstGeom prst="bentConnector3">
            <a:avLst>
              <a:gd name="adj1" fmla="val 2499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连接符: 肘形 140">
            <a:extLst>
              <a:ext uri="{FF2B5EF4-FFF2-40B4-BE49-F238E27FC236}">
                <a16:creationId xmlns:a16="http://schemas.microsoft.com/office/drawing/2014/main" id="{857BD0A3-A2B2-8183-30CC-A2F528C5DBD6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5653047" y="2104877"/>
            <a:ext cx="487502" cy="54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连接符: 肘形 142">
            <a:extLst>
              <a:ext uri="{FF2B5EF4-FFF2-40B4-BE49-F238E27FC236}">
                <a16:creationId xmlns:a16="http://schemas.microsoft.com/office/drawing/2014/main" id="{C94953AD-48B6-B742-8915-E5E65D593DEF}"/>
              </a:ext>
            </a:extLst>
          </p:cNvPr>
          <p:cNvCxnSpPr>
            <a:cxnSpLocks/>
            <a:stCxn id="86" idx="3"/>
            <a:endCxn id="402" idx="1"/>
          </p:cNvCxnSpPr>
          <p:nvPr/>
        </p:nvCxnSpPr>
        <p:spPr>
          <a:xfrm>
            <a:off x="5653047" y="2104877"/>
            <a:ext cx="523417" cy="2907973"/>
          </a:xfrm>
          <a:prstGeom prst="bentConnector3">
            <a:avLst>
              <a:gd name="adj1" fmla="val 2282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2" name="图片 151">
            <a:extLst>
              <a:ext uri="{FF2B5EF4-FFF2-40B4-BE49-F238E27FC236}">
                <a16:creationId xmlns:a16="http://schemas.microsoft.com/office/drawing/2014/main" id="{22804B07-E543-7887-473D-8AE5216F4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471" y="1953399"/>
            <a:ext cx="1999145" cy="1993204"/>
          </a:xfrm>
          <a:prstGeom prst="rect">
            <a:avLst/>
          </a:prstGeom>
        </p:spPr>
      </p:pic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1353CCBA-E966-3CF7-FC6D-5BFE4C53016F}"/>
              </a:ext>
            </a:extLst>
          </p:cNvPr>
          <p:cNvCxnSpPr>
            <a:cxnSpLocks/>
            <a:stCxn id="87" idx="3"/>
            <a:endCxn id="152" idx="1"/>
          </p:cNvCxnSpPr>
          <p:nvPr/>
        </p:nvCxnSpPr>
        <p:spPr>
          <a:xfrm flipV="1">
            <a:off x="11431232" y="2950001"/>
            <a:ext cx="3932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C73C9B85-E7B6-73FF-E503-AE4348A88E13}"/>
              </a:ext>
            </a:extLst>
          </p:cNvPr>
          <p:cNvGrpSpPr/>
          <p:nvPr/>
        </p:nvGrpSpPr>
        <p:grpSpPr>
          <a:xfrm>
            <a:off x="10019582" y="6722773"/>
            <a:ext cx="1123685" cy="1352044"/>
            <a:chOff x="4457777" y="2204628"/>
            <a:chExt cx="1123686" cy="1352045"/>
          </a:xfrm>
        </p:grpSpPr>
        <p:sp>
          <p:nvSpPr>
            <p:cNvPr id="235" name="Google Shape;2155;p56">
              <a:extLst>
                <a:ext uri="{FF2B5EF4-FFF2-40B4-BE49-F238E27FC236}">
                  <a16:creationId xmlns:a16="http://schemas.microsoft.com/office/drawing/2014/main" id="{3A881629-D81E-F972-3305-175382F4F5D9}"/>
                </a:ext>
              </a:extLst>
            </p:cNvPr>
            <p:cNvSpPr/>
            <p:nvPr/>
          </p:nvSpPr>
          <p:spPr>
            <a:xfrm flipH="1">
              <a:off x="4457777" y="3196673"/>
              <a:ext cx="360000" cy="360000"/>
            </a:xfrm>
            <a:prstGeom prst="rect">
              <a:avLst/>
            </a:prstGeom>
            <a:solidFill>
              <a:srgbClr val="F4CCCC"/>
            </a:solidFill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/>
            </a:p>
          </p:txBody>
        </p:sp>
        <p:sp>
          <p:nvSpPr>
            <p:cNvPr id="236" name="Google Shape;2155;p56">
              <a:extLst>
                <a:ext uri="{FF2B5EF4-FFF2-40B4-BE49-F238E27FC236}">
                  <a16:creationId xmlns:a16="http://schemas.microsoft.com/office/drawing/2014/main" id="{2DA5E076-9D66-D746-AC28-3C7E7CB4E83A}"/>
                </a:ext>
              </a:extLst>
            </p:cNvPr>
            <p:cNvSpPr/>
            <p:nvPr/>
          </p:nvSpPr>
          <p:spPr>
            <a:xfrm flipH="1">
              <a:off x="4835022" y="2719689"/>
              <a:ext cx="360000" cy="360000"/>
            </a:xfrm>
            <a:prstGeom prst="rect">
              <a:avLst/>
            </a:prstGeom>
            <a:solidFill>
              <a:srgbClr val="C9DAF8"/>
            </a:solidFill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/>
            </a:p>
          </p:txBody>
        </p:sp>
        <p:sp>
          <p:nvSpPr>
            <p:cNvPr id="237" name="Google Shape;2155;p56">
              <a:extLst>
                <a:ext uri="{FF2B5EF4-FFF2-40B4-BE49-F238E27FC236}">
                  <a16:creationId xmlns:a16="http://schemas.microsoft.com/office/drawing/2014/main" id="{7BD1A7EF-B2C6-CA17-8554-B39230987289}"/>
                </a:ext>
              </a:extLst>
            </p:cNvPr>
            <p:cNvSpPr/>
            <p:nvPr/>
          </p:nvSpPr>
          <p:spPr>
            <a:xfrm flipH="1">
              <a:off x="5221463" y="2204628"/>
              <a:ext cx="360000" cy="360000"/>
            </a:xfrm>
            <a:prstGeom prst="rect">
              <a:avLst/>
            </a:prstGeom>
            <a:solidFill>
              <a:srgbClr val="D4E2D4"/>
            </a:solidFill>
            <a:ln>
              <a:solidFill>
                <a:schemeClr val="bg1"/>
              </a:solidFill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/>
            </a:p>
          </p:txBody>
        </p: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25F052A1-2543-B1AD-0A43-589E7B9C1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6458" y="2219885"/>
              <a:ext cx="770189" cy="986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9" name="直接连接符 238">
              <a:extLst>
                <a:ext uri="{FF2B5EF4-FFF2-40B4-BE49-F238E27FC236}">
                  <a16:creationId xmlns:a16="http://schemas.microsoft.com/office/drawing/2014/main" id="{FAC1A2A8-5BE0-5E12-F45A-20018825E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409" y="2229158"/>
              <a:ext cx="770189" cy="986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281D2176-2A04-7719-0C3B-7809F05F6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5944" y="2555164"/>
              <a:ext cx="770189" cy="986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1" name="直接连接符 240">
              <a:extLst>
                <a:ext uri="{FF2B5EF4-FFF2-40B4-BE49-F238E27FC236}">
                  <a16:creationId xmlns:a16="http://schemas.microsoft.com/office/drawing/2014/main" id="{28652BA3-7A8C-0F92-C946-9FC509673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909" y="2541520"/>
              <a:ext cx="770189" cy="986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42" name="矩形: 圆角 241">
            <a:extLst>
              <a:ext uri="{FF2B5EF4-FFF2-40B4-BE49-F238E27FC236}">
                <a16:creationId xmlns:a16="http://schemas.microsoft.com/office/drawing/2014/main" id="{6C386554-3522-2F63-A5E4-8753CEC31311}"/>
              </a:ext>
            </a:extLst>
          </p:cNvPr>
          <p:cNvSpPr/>
          <p:nvPr/>
        </p:nvSpPr>
        <p:spPr>
          <a:xfrm>
            <a:off x="5342344" y="7334788"/>
            <a:ext cx="944068" cy="36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GAP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3" name="矩形: 圆角 242">
            <a:extLst>
              <a:ext uri="{FF2B5EF4-FFF2-40B4-BE49-F238E27FC236}">
                <a16:creationId xmlns:a16="http://schemas.microsoft.com/office/drawing/2014/main" id="{B5F7B36E-6A8A-F5AE-F621-CC8FAF18174A}"/>
              </a:ext>
            </a:extLst>
          </p:cNvPr>
          <p:cNvSpPr>
            <a:spLocks noChangeAspect="1"/>
          </p:cNvSpPr>
          <p:nvPr/>
        </p:nvSpPr>
        <p:spPr>
          <a:xfrm>
            <a:off x="6848054" y="6778079"/>
            <a:ext cx="1157467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Conv1D_1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4" name="矩形: 圆角 243">
            <a:extLst>
              <a:ext uri="{FF2B5EF4-FFF2-40B4-BE49-F238E27FC236}">
                <a16:creationId xmlns:a16="http://schemas.microsoft.com/office/drawing/2014/main" id="{1F06467B-72F8-BFA2-267B-029B958065AF}"/>
              </a:ext>
            </a:extLst>
          </p:cNvPr>
          <p:cNvSpPr>
            <a:spLocks noChangeAspect="1"/>
          </p:cNvSpPr>
          <p:nvPr/>
        </p:nvSpPr>
        <p:spPr>
          <a:xfrm>
            <a:off x="6935336" y="7347747"/>
            <a:ext cx="991348" cy="3459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Mish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5" name="矩形: 圆角 244">
            <a:extLst>
              <a:ext uri="{FF2B5EF4-FFF2-40B4-BE49-F238E27FC236}">
                <a16:creationId xmlns:a16="http://schemas.microsoft.com/office/drawing/2014/main" id="{774A74FB-A2C0-EC88-3BF6-CD66E232D79F}"/>
              </a:ext>
            </a:extLst>
          </p:cNvPr>
          <p:cNvSpPr>
            <a:spLocks noChangeAspect="1"/>
          </p:cNvSpPr>
          <p:nvPr/>
        </p:nvSpPr>
        <p:spPr>
          <a:xfrm>
            <a:off x="8829730" y="7277507"/>
            <a:ext cx="1058260" cy="4586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Sigmoid</a:t>
            </a:r>
          </a:p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Reshape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246" name="Google Shape;122;p19">
            <a:extLst>
              <a:ext uri="{FF2B5EF4-FFF2-40B4-BE49-F238E27FC236}">
                <a16:creationId xmlns:a16="http://schemas.microsoft.com/office/drawing/2014/main" id="{BC20CEFB-0D72-22A6-E2A0-19218388DF3B}"/>
              </a:ext>
            </a:extLst>
          </p:cNvPr>
          <p:cNvGrpSpPr/>
          <p:nvPr/>
        </p:nvGrpSpPr>
        <p:grpSpPr>
          <a:xfrm>
            <a:off x="11590454" y="7344423"/>
            <a:ext cx="353527" cy="327913"/>
            <a:chOff x="7503475" y="2981725"/>
            <a:chExt cx="503823" cy="503823"/>
          </a:xfrm>
        </p:grpSpPr>
        <p:sp>
          <p:nvSpPr>
            <p:cNvPr id="247" name="Google Shape;123;p19">
              <a:extLst>
                <a:ext uri="{FF2B5EF4-FFF2-40B4-BE49-F238E27FC236}">
                  <a16:creationId xmlns:a16="http://schemas.microsoft.com/office/drawing/2014/main" id="{EA33EA3C-1020-505B-6350-1CD2329B59A8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248" name="Google Shape;124;p19" descr="\times" title="MathEquation,#565656">
              <a:extLst>
                <a:ext uri="{FF2B5EF4-FFF2-40B4-BE49-F238E27FC236}">
                  <a16:creationId xmlns:a16="http://schemas.microsoft.com/office/drawing/2014/main" id="{91CF6D2C-39D5-F70A-56C6-D5C35E8D298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C0B31D3B-2823-0325-AC70-26EDE9D9EE45}"/>
              </a:ext>
            </a:extLst>
          </p:cNvPr>
          <p:cNvGrpSpPr/>
          <p:nvPr/>
        </p:nvGrpSpPr>
        <p:grpSpPr>
          <a:xfrm>
            <a:off x="3967594" y="7222787"/>
            <a:ext cx="751908" cy="782782"/>
            <a:chOff x="972688" y="2237506"/>
            <a:chExt cx="758538" cy="78278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50" name="Google Shape;1859;p31">
              <a:extLst>
                <a:ext uri="{FF2B5EF4-FFF2-40B4-BE49-F238E27FC236}">
                  <a16:creationId xmlns:a16="http://schemas.microsoft.com/office/drawing/2014/main" id="{E4404A77-99CD-4CCD-34D7-C115A099E701}"/>
                </a:ext>
              </a:extLst>
            </p:cNvPr>
            <p:cNvSpPr/>
            <p:nvPr/>
          </p:nvSpPr>
          <p:spPr>
            <a:xfrm>
              <a:off x="1003861" y="2237506"/>
              <a:ext cx="727365" cy="772392"/>
            </a:xfrm>
            <a:prstGeom prst="cube">
              <a:avLst>
                <a:gd name="adj" fmla="val 25000"/>
              </a:avLst>
            </a:prstGeom>
            <a:grpFill/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251" name="Picture 4">
              <a:extLst>
                <a:ext uri="{FF2B5EF4-FFF2-40B4-BE49-F238E27FC236}">
                  <a16:creationId xmlns:a16="http://schemas.microsoft.com/office/drawing/2014/main" id="{8CD76506-EFBC-172B-F2F4-17E86740C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688" y="2419089"/>
              <a:ext cx="600123" cy="601200"/>
            </a:xfrm>
            <a:prstGeom prst="rect">
              <a:avLst/>
            </a:prstGeom>
            <a:grpFill/>
          </p:spPr>
        </p:pic>
      </p:grpSp>
      <p:sp>
        <p:nvSpPr>
          <p:cNvPr id="252" name="矩形: 圆角 251">
            <a:extLst>
              <a:ext uri="{FF2B5EF4-FFF2-40B4-BE49-F238E27FC236}">
                <a16:creationId xmlns:a16="http://schemas.microsoft.com/office/drawing/2014/main" id="{2FEF420C-4F1F-23E1-CF4D-28A470280883}"/>
              </a:ext>
            </a:extLst>
          </p:cNvPr>
          <p:cNvSpPr>
            <a:spLocks noChangeAspect="1"/>
          </p:cNvSpPr>
          <p:nvPr/>
        </p:nvSpPr>
        <p:spPr>
          <a:xfrm>
            <a:off x="6852277" y="7848652"/>
            <a:ext cx="1157467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Conv1D_</a:t>
            </a:r>
            <a:r>
              <a:rPr lang="en-US" altLang="zh-CN" sz="16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k</a:t>
            </a:r>
            <a:endParaRPr lang="zh-CN" altLang="en-US" sz="1600" b="1" i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3" name="矩形: 圆角 252">
            <a:extLst>
              <a:ext uri="{FF2B5EF4-FFF2-40B4-BE49-F238E27FC236}">
                <a16:creationId xmlns:a16="http://schemas.microsoft.com/office/drawing/2014/main" id="{9889CAEF-B5FD-C77F-610F-7DB1945EE44F}"/>
              </a:ext>
            </a:extLst>
          </p:cNvPr>
          <p:cNvSpPr>
            <a:spLocks noChangeAspect="1"/>
          </p:cNvSpPr>
          <p:nvPr/>
        </p:nvSpPr>
        <p:spPr>
          <a:xfrm>
            <a:off x="9501550" y="9927578"/>
            <a:ext cx="1444911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 _R</a:t>
            </a:r>
            <a:endParaRPr lang="zh-CN" altLang="en-US" sz="1600" b="1" i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4" name="矩形: 圆角 253">
            <a:extLst>
              <a:ext uri="{FF2B5EF4-FFF2-40B4-BE49-F238E27FC236}">
                <a16:creationId xmlns:a16="http://schemas.microsoft.com/office/drawing/2014/main" id="{B9CCCB00-21E2-87D0-4A02-7A72B143E0B3}"/>
              </a:ext>
            </a:extLst>
          </p:cNvPr>
          <p:cNvSpPr>
            <a:spLocks noChangeAspect="1"/>
          </p:cNvSpPr>
          <p:nvPr/>
        </p:nvSpPr>
        <p:spPr>
          <a:xfrm>
            <a:off x="9474649" y="9250528"/>
            <a:ext cx="1444911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 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55" name="矩形: 圆角 254">
            <a:extLst>
              <a:ext uri="{FF2B5EF4-FFF2-40B4-BE49-F238E27FC236}">
                <a16:creationId xmlns:a16="http://schemas.microsoft.com/office/drawing/2014/main" id="{CEA42053-0287-96A9-F994-6AF48491623B}"/>
              </a:ext>
            </a:extLst>
          </p:cNvPr>
          <p:cNvSpPr>
            <a:spLocks noChangeAspect="1"/>
          </p:cNvSpPr>
          <p:nvPr/>
        </p:nvSpPr>
        <p:spPr>
          <a:xfrm>
            <a:off x="9479188" y="8595215"/>
            <a:ext cx="1401629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256" name="Google Shape;122;p19">
            <a:extLst>
              <a:ext uri="{FF2B5EF4-FFF2-40B4-BE49-F238E27FC236}">
                <a16:creationId xmlns:a16="http://schemas.microsoft.com/office/drawing/2014/main" id="{CC9B36DE-06FC-9B88-B2E8-35F1FEEDEF2C}"/>
              </a:ext>
            </a:extLst>
          </p:cNvPr>
          <p:cNvGrpSpPr/>
          <p:nvPr/>
        </p:nvGrpSpPr>
        <p:grpSpPr>
          <a:xfrm>
            <a:off x="8703837" y="8961675"/>
            <a:ext cx="353527" cy="327913"/>
            <a:chOff x="7503475" y="2981725"/>
            <a:chExt cx="503823" cy="503823"/>
          </a:xfrm>
        </p:grpSpPr>
        <p:sp>
          <p:nvSpPr>
            <p:cNvPr id="257" name="Google Shape;123;p19">
              <a:extLst>
                <a:ext uri="{FF2B5EF4-FFF2-40B4-BE49-F238E27FC236}">
                  <a16:creationId xmlns:a16="http://schemas.microsoft.com/office/drawing/2014/main" id="{E0F3D551-96BC-3473-1C6C-481489323D20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258" name="Google Shape;124;p19" descr="\times" title="MathEquation,#565656">
              <a:extLst>
                <a:ext uri="{FF2B5EF4-FFF2-40B4-BE49-F238E27FC236}">
                  <a16:creationId xmlns:a16="http://schemas.microsoft.com/office/drawing/2014/main" id="{C3D57F90-4F3C-8311-2A52-7B7412DF0E2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矩形: 圆角 258">
            <a:extLst>
              <a:ext uri="{FF2B5EF4-FFF2-40B4-BE49-F238E27FC236}">
                <a16:creationId xmlns:a16="http://schemas.microsoft.com/office/drawing/2014/main" id="{07E940E9-A712-A9CE-3E65-EEC9D4962492}"/>
              </a:ext>
            </a:extLst>
          </p:cNvPr>
          <p:cNvSpPr>
            <a:spLocks noChangeAspect="1"/>
          </p:cNvSpPr>
          <p:nvPr/>
        </p:nvSpPr>
        <p:spPr>
          <a:xfrm>
            <a:off x="7427847" y="8954690"/>
            <a:ext cx="1031520" cy="36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Softmax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260" name="Google Shape;122;p19">
            <a:extLst>
              <a:ext uri="{FF2B5EF4-FFF2-40B4-BE49-F238E27FC236}">
                <a16:creationId xmlns:a16="http://schemas.microsoft.com/office/drawing/2014/main" id="{276AF3F7-FF91-A734-7CC8-98331FDBFE00}"/>
              </a:ext>
            </a:extLst>
          </p:cNvPr>
          <p:cNvGrpSpPr/>
          <p:nvPr/>
        </p:nvGrpSpPr>
        <p:grpSpPr>
          <a:xfrm>
            <a:off x="6526630" y="8977198"/>
            <a:ext cx="353527" cy="327913"/>
            <a:chOff x="7503475" y="2981725"/>
            <a:chExt cx="503823" cy="503823"/>
          </a:xfrm>
        </p:grpSpPr>
        <p:sp>
          <p:nvSpPr>
            <p:cNvPr id="261" name="Google Shape;123;p19">
              <a:extLst>
                <a:ext uri="{FF2B5EF4-FFF2-40B4-BE49-F238E27FC236}">
                  <a16:creationId xmlns:a16="http://schemas.microsoft.com/office/drawing/2014/main" id="{4C89ED9F-33AF-C6A0-DE57-4E213EF12E13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262" name="Google Shape;124;p19" descr="\times" title="MathEquation,#565656">
              <a:extLst>
                <a:ext uri="{FF2B5EF4-FFF2-40B4-BE49-F238E27FC236}">
                  <a16:creationId xmlns:a16="http://schemas.microsoft.com/office/drawing/2014/main" id="{6958A5B0-9EC9-DA1C-0DE4-C2EDA24F974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C1E31BFD-91D8-8255-08BF-D2A26A4C2404}"/>
              </a:ext>
            </a:extLst>
          </p:cNvPr>
          <p:cNvGrpSpPr/>
          <p:nvPr/>
        </p:nvGrpSpPr>
        <p:grpSpPr>
          <a:xfrm>
            <a:off x="11306906" y="8949119"/>
            <a:ext cx="775120" cy="785356"/>
            <a:chOff x="7457393" y="3520089"/>
            <a:chExt cx="775120" cy="785356"/>
          </a:xfrm>
        </p:grpSpPr>
        <p:sp>
          <p:nvSpPr>
            <p:cNvPr id="264" name="Google Shape;1859;p31">
              <a:extLst>
                <a:ext uri="{FF2B5EF4-FFF2-40B4-BE49-F238E27FC236}">
                  <a16:creationId xmlns:a16="http://schemas.microsoft.com/office/drawing/2014/main" id="{98704D26-2832-5E60-32B9-32ED81EBFDF2}"/>
                </a:ext>
              </a:extLst>
            </p:cNvPr>
            <p:cNvSpPr/>
            <p:nvPr/>
          </p:nvSpPr>
          <p:spPr>
            <a:xfrm>
              <a:off x="7511506" y="3520089"/>
              <a:ext cx="721007" cy="772392"/>
            </a:xfrm>
            <a:prstGeom prst="cube">
              <a:avLst>
                <a:gd name="adj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265" name="图片 264">
              <a:extLst>
                <a:ext uri="{FF2B5EF4-FFF2-40B4-BE49-F238E27FC236}">
                  <a16:creationId xmlns:a16="http://schemas.microsoft.com/office/drawing/2014/main" id="{D6A221AA-76A3-A515-668A-D1A5FF2E7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7393" y="3711445"/>
              <a:ext cx="594001" cy="59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D625440F-6133-DA93-E117-5CE8F89E209A}"/>
              </a:ext>
            </a:extLst>
          </p:cNvPr>
          <p:cNvGrpSpPr/>
          <p:nvPr/>
        </p:nvGrpSpPr>
        <p:grpSpPr>
          <a:xfrm>
            <a:off x="3972921" y="8861390"/>
            <a:ext cx="775120" cy="785356"/>
            <a:chOff x="7457393" y="3520089"/>
            <a:chExt cx="775120" cy="785356"/>
          </a:xfrm>
        </p:grpSpPr>
        <p:sp>
          <p:nvSpPr>
            <p:cNvPr id="267" name="Google Shape;1859;p31">
              <a:extLst>
                <a:ext uri="{FF2B5EF4-FFF2-40B4-BE49-F238E27FC236}">
                  <a16:creationId xmlns:a16="http://schemas.microsoft.com/office/drawing/2014/main" id="{3FA152A7-3244-0978-1651-79D66511ADC6}"/>
                </a:ext>
              </a:extLst>
            </p:cNvPr>
            <p:cNvSpPr/>
            <p:nvPr/>
          </p:nvSpPr>
          <p:spPr>
            <a:xfrm>
              <a:off x="7511506" y="3520089"/>
              <a:ext cx="721007" cy="772392"/>
            </a:xfrm>
            <a:prstGeom prst="cube">
              <a:avLst>
                <a:gd name="adj" fmla="val 25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6" tIns="91426" rIns="91426" bIns="91426" anchor="ctr" anchorCtr="0">
              <a:noAutofit/>
            </a:bodyPr>
            <a:lstStyle/>
            <a:p>
              <a:endParaRPr sz="180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82CF8E09-ACB0-F7CF-7535-3B9404623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7393" y="3711445"/>
              <a:ext cx="594001" cy="59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269" name="直接箭头连接符 268">
            <a:extLst>
              <a:ext uri="{FF2B5EF4-FFF2-40B4-BE49-F238E27FC236}">
                <a16:creationId xmlns:a16="http://schemas.microsoft.com/office/drawing/2014/main" id="{C434A76C-86BF-B240-F4E3-14024EAD2A8D}"/>
              </a:ext>
            </a:extLst>
          </p:cNvPr>
          <p:cNvCxnSpPr>
            <a:cxnSpLocks/>
            <a:stCxn id="250" idx="5"/>
            <a:endCxn id="242" idx="1"/>
          </p:cNvCxnSpPr>
          <p:nvPr/>
        </p:nvCxnSpPr>
        <p:spPr>
          <a:xfrm flipV="1">
            <a:off x="4719502" y="7514788"/>
            <a:ext cx="622843" cy="4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0" name="矩形: 圆角 269">
            <a:extLst>
              <a:ext uri="{FF2B5EF4-FFF2-40B4-BE49-F238E27FC236}">
                <a16:creationId xmlns:a16="http://schemas.microsoft.com/office/drawing/2014/main" id="{FA7658E5-4179-D5D3-E81B-9BC98D56CA1D}"/>
              </a:ext>
            </a:extLst>
          </p:cNvPr>
          <p:cNvSpPr/>
          <p:nvPr/>
        </p:nvSpPr>
        <p:spPr>
          <a:xfrm>
            <a:off x="6731012" y="6715837"/>
            <a:ext cx="1403714" cy="1597902"/>
          </a:xfrm>
          <a:prstGeom prst="roundRect">
            <a:avLst/>
          </a:prstGeom>
          <a:noFill/>
          <a:ln w="19050" cap="flat" cmpd="sng" algn="ctr">
            <a:solidFill>
              <a:srgbClr val="97BDD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cxnSp>
        <p:nvCxnSpPr>
          <p:cNvPr id="271" name="连接符: 肘形 270">
            <a:extLst>
              <a:ext uri="{FF2B5EF4-FFF2-40B4-BE49-F238E27FC236}">
                <a16:creationId xmlns:a16="http://schemas.microsoft.com/office/drawing/2014/main" id="{25092659-19E2-1E19-5520-83AAA7E6786A}"/>
              </a:ext>
            </a:extLst>
          </p:cNvPr>
          <p:cNvCxnSpPr>
            <a:endCxn id="270" idx="0"/>
          </p:cNvCxnSpPr>
          <p:nvPr/>
        </p:nvCxnSpPr>
        <p:spPr>
          <a:xfrm flipV="1">
            <a:off x="6294577" y="6715837"/>
            <a:ext cx="1138290" cy="798951"/>
          </a:xfrm>
          <a:prstGeom prst="bentConnector4">
            <a:avLst>
              <a:gd name="adj1" fmla="val 19171"/>
              <a:gd name="adj2" fmla="val 12861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DF70DACA-9FA1-0CFC-3FA7-0B54D4BB63F7}"/>
              </a:ext>
            </a:extLst>
          </p:cNvPr>
          <p:cNvCxnSpPr>
            <a:cxnSpLocks/>
            <a:stCxn id="270" idx="3"/>
            <a:endCxn id="245" idx="1"/>
          </p:cNvCxnSpPr>
          <p:nvPr/>
        </p:nvCxnSpPr>
        <p:spPr>
          <a:xfrm flipV="1">
            <a:off x="8134726" y="7506845"/>
            <a:ext cx="695004" cy="7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3" name="直接箭头连接符 272">
            <a:extLst>
              <a:ext uri="{FF2B5EF4-FFF2-40B4-BE49-F238E27FC236}">
                <a16:creationId xmlns:a16="http://schemas.microsoft.com/office/drawing/2014/main" id="{6D7C0660-CD99-6FE0-5117-98B81EF4AC56}"/>
              </a:ext>
            </a:extLst>
          </p:cNvPr>
          <p:cNvCxnSpPr>
            <a:cxnSpLocks/>
            <a:stCxn id="245" idx="3"/>
          </p:cNvCxnSpPr>
          <p:nvPr/>
        </p:nvCxnSpPr>
        <p:spPr>
          <a:xfrm>
            <a:off x="9887988" y="7506843"/>
            <a:ext cx="2642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10EA4B89-2EA8-AFBD-B6C1-93DB6AF93E6E}"/>
              </a:ext>
            </a:extLst>
          </p:cNvPr>
          <p:cNvCxnSpPr>
            <a:endCxn id="247" idx="2"/>
          </p:cNvCxnSpPr>
          <p:nvPr/>
        </p:nvCxnSpPr>
        <p:spPr>
          <a:xfrm flipV="1">
            <a:off x="11152994" y="7508379"/>
            <a:ext cx="437460" cy="9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5" name="连接符: 肘形 274">
            <a:extLst>
              <a:ext uri="{FF2B5EF4-FFF2-40B4-BE49-F238E27FC236}">
                <a16:creationId xmlns:a16="http://schemas.microsoft.com/office/drawing/2014/main" id="{9D448710-ED75-B655-1B52-765AF1AA0B0D}"/>
              </a:ext>
            </a:extLst>
          </p:cNvPr>
          <p:cNvCxnSpPr>
            <a:stCxn id="250" idx="0"/>
            <a:endCxn id="247" idx="0"/>
          </p:cNvCxnSpPr>
          <p:nvPr/>
        </p:nvCxnSpPr>
        <p:spPr>
          <a:xfrm rot="16200000" flipH="1">
            <a:off x="8047353" y="3624558"/>
            <a:ext cx="121636" cy="7318094"/>
          </a:xfrm>
          <a:prstGeom prst="bentConnector3">
            <a:avLst>
              <a:gd name="adj1" fmla="val -77054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直接箭头连接符 275">
            <a:extLst>
              <a:ext uri="{FF2B5EF4-FFF2-40B4-BE49-F238E27FC236}">
                <a16:creationId xmlns:a16="http://schemas.microsoft.com/office/drawing/2014/main" id="{690253BE-28B5-8DCA-F9C5-8877BBC02235}"/>
              </a:ext>
            </a:extLst>
          </p:cNvPr>
          <p:cNvCxnSpPr>
            <a:stCxn id="247" idx="4"/>
            <a:endCxn id="264" idx="0"/>
          </p:cNvCxnSpPr>
          <p:nvPr/>
        </p:nvCxnSpPr>
        <p:spPr>
          <a:xfrm>
            <a:off x="11767218" y="7672336"/>
            <a:ext cx="44430" cy="1276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7" name="直接箭头连接符 276">
            <a:extLst>
              <a:ext uri="{FF2B5EF4-FFF2-40B4-BE49-F238E27FC236}">
                <a16:creationId xmlns:a16="http://schemas.microsoft.com/office/drawing/2014/main" id="{4A1056F4-4D97-1131-0E12-B8DB731F582C}"/>
              </a:ext>
            </a:extLst>
          </p:cNvPr>
          <p:cNvCxnSpPr>
            <a:cxnSpLocks/>
            <a:stCxn id="265" idx="1"/>
            <a:endCxn id="255" idx="3"/>
          </p:cNvCxnSpPr>
          <p:nvPr/>
        </p:nvCxnSpPr>
        <p:spPr>
          <a:xfrm flipH="1" flipV="1">
            <a:off x="10880817" y="8776580"/>
            <a:ext cx="426089" cy="66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8" name="直接箭头连接符 277">
            <a:extLst>
              <a:ext uri="{FF2B5EF4-FFF2-40B4-BE49-F238E27FC236}">
                <a16:creationId xmlns:a16="http://schemas.microsoft.com/office/drawing/2014/main" id="{6AA7A04A-85E9-F3ED-3656-4E09D4F1BC03}"/>
              </a:ext>
            </a:extLst>
          </p:cNvPr>
          <p:cNvCxnSpPr>
            <a:cxnSpLocks/>
            <a:stCxn id="265" idx="1"/>
            <a:endCxn id="254" idx="3"/>
          </p:cNvCxnSpPr>
          <p:nvPr/>
        </p:nvCxnSpPr>
        <p:spPr>
          <a:xfrm flipH="1" flipV="1">
            <a:off x="10919560" y="9431893"/>
            <a:ext cx="387346" cy="55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9" name="直接箭头连接符 278">
            <a:extLst>
              <a:ext uri="{FF2B5EF4-FFF2-40B4-BE49-F238E27FC236}">
                <a16:creationId xmlns:a16="http://schemas.microsoft.com/office/drawing/2014/main" id="{2855E893-6571-D78C-0C98-BE6EE554943F}"/>
              </a:ext>
            </a:extLst>
          </p:cNvPr>
          <p:cNvCxnSpPr>
            <a:cxnSpLocks/>
            <a:stCxn id="255" idx="1"/>
            <a:endCxn id="257" idx="0"/>
          </p:cNvCxnSpPr>
          <p:nvPr/>
        </p:nvCxnSpPr>
        <p:spPr>
          <a:xfrm flipH="1">
            <a:off x="8880601" y="8776580"/>
            <a:ext cx="598587" cy="185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0" name="直接箭头连接符 279">
            <a:extLst>
              <a:ext uri="{FF2B5EF4-FFF2-40B4-BE49-F238E27FC236}">
                <a16:creationId xmlns:a16="http://schemas.microsoft.com/office/drawing/2014/main" id="{1BB91A8D-EA37-0E3E-F591-1B8A851A8F29}"/>
              </a:ext>
            </a:extLst>
          </p:cNvPr>
          <p:cNvCxnSpPr>
            <a:cxnSpLocks/>
            <a:stCxn id="254" idx="1"/>
            <a:endCxn id="257" idx="4"/>
          </p:cNvCxnSpPr>
          <p:nvPr/>
        </p:nvCxnSpPr>
        <p:spPr>
          <a:xfrm flipH="1" flipV="1">
            <a:off x="8880601" y="9289588"/>
            <a:ext cx="594048" cy="142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1" name="直接箭头连接符 280">
            <a:extLst>
              <a:ext uri="{FF2B5EF4-FFF2-40B4-BE49-F238E27FC236}">
                <a16:creationId xmlns:a16="http://schemas.microsoft.com/office/drawing/2014/main" id="{369FBBC7-2CE2-2A12-43E7-DAC1F938C68C}"/>
              </a:ext>
            </a:extLst>
          </p:cNvPr>
          <p:cNvCxnSpPr>
            <a:stCxn id="257" idx="2"/>
            <a:endCxn id="259" idx="3"/>
          </p:cNvCxnSpPr>
          <p:nvPr/>
        </p:nvCxnSpPr>
        <p:spPr>
          <a:xfrm flipH="1">
            <a:off x="8459368" y="9125632"/>
            <a:ext cx="244469" cy="9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6B2CEDB1-5DD0-CC17-C44D-199EA7062844}"/>
              </a:ext>
            </a:extLst>
          </p:cNvPr>
          <p:cNvCxnSpPr>
            <a:stCxn id="259" idx="1"/>
            <a:endCxn id="261" idx="6"/>
          </p:cNvCxnSpPr>
          <p:nvPr/>
        </p:nvCxnSpPr>
        <p:spPr>
          <a:xfrm flipH="1">
            <a:off x="6880157" y="9134691"/>
            <a:ext cx="547692" cy="6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3" name="连接符: 肘形 282">
            <a:extLst>
              <a:ext uri="{FF2B5EF4-FFF2-40B4-BE49-F238E27FC236}">
                <a16:creationId xmlns:a16="http://schemas.microsoft.com/office/drawing/2014/main" id="{D552D08E-2676-A20D-94F5-B5AE28C9F311}"/>
              </a:ext>
            </a:extLst>
          </p:cNvPr>
          <p:cNvCxnSpPr>
            <a:cxnSpLocks/>
            <a:stCxn id="253" idx="1"/>
            <a:endCxn id="261" idx="4"/>
          </p:cNvCxnSpPr>
          <p:nvPr/>
        </p:nvCxnSpPr>
        <p:spPr>
          <a:xfrm rot="10800000">
            <a:off x="6703394" y="9305111"/>
            <a:ext cx="2798156" cy="8038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F5962D19-BC84-263F-1626-1D161179EC03}"/>
              </a:ext>
            </a:extLst>
          </p:cNvPr>
          <p:cNvCxnSpPr>
            <a:cxnSpLocks/>
          </p:cNvCxnSpPr>
          <p:nvPr/>
        </p:nvCxnSpPr>
        <p:spPr>
          <a:xfrm>
            <a:off x="3900207" y="8466895"/>
            <a:ext cx="816864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B75A8544-E294-9ABA-A3B2-55F658255BB6}"/>
              </a:ext>
            </a:extLst>
          </p:cNvPr>
          <p:cNvGrpSpPr/>
          <p:nvPr/>
        </p:nvGrpSpPr>
        <p:grpSpPr>
          <a:xfrm>
            <a:off x="12089710" y="7810501"/>
            <a:ext cx="2210217" cy="443450"/>
            <a:chOff x="8974232" y="1177707"/>
            <a:chExt cx="2210217" cy="400110"/>
          </a:xfrm>
        </p:grpSpPr>
        <p:sp>
          <p:nvSpPr>
            <p:cNvPr id="286" name="矩形: 圆角 285">
              <a:extLst>
                <a:ext uri="{FF2B5EF4-FFF2-40B4-BE49-F238E27FC236}">
                  <a16:creationId xmlns:a16="http://schemas.microsoft.com/office/drawing/2014/main" id="{0626FABD-DD90-78B9-3A86-213D2D7E049C}"/>
                </a:ext>
              </a:extLst>
            </p:cNvPr>
            <p:cNvSpPr/>
            <p:nvPr/>
          </p:nvSpPr>
          <p:spPr>
            <a:xfrm>
              <a:off x="8974232" y="1177707"/>
              <a:ext cx="2210217" cy="40011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C51514DE-0CF2-1083-51C5-10865CDE0E8A}"/>
                </a:ext>
              </a:extLst>
            </p:cNvPr>
            <p:cNvSpPr txBox="1"/>
            <p:nvPr/>
          </p:nvSpPr>
          <p:spPr>
            <a:xfrm>
              <a:off x="8974232" y="1191351"/>
              <a:ext cx="2210217" cy="361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Spectral Attention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8" name="文本框 287">
            <a:extLst>
              <a:ext uri="{FF2B5EF4-FFF2-40B4-BE49-F238E27FC236}">
                <a16:creationId xmlns:a16="http://schemas.microsoft.com/office/drawing/2014/main" id="{07C67A49-81BD-A5A7-74CC-3D17B840A213}"/>
              </a:ext>
            </a:extLst>
          </p:cNvPr>
          <p:cNvSpPr txBox="1"/>
          <p:nvPr/>
        </p:nvSpPr>
        <p:spPr>
          <a:xfrm>
            <a:off x="3518949" y="8018514"/>
            <a:ext cx="164140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DE0F57A0-DA71-4AFB-2221-1637D357CD56}"/>
              </a:ext>
            </a:extLst>
          </p:cNvPr>
          <p:cNvGrpSpPr/>
          <p:nvPr/>
        </p:nvGrpSpPr>
        <p:grpSpPr>
          <a:xfrm>
            <a:off x="12117096" y="8641670"/>
            <a:ext cx="2182831" cy="442800"/>
            <a:chOff x="8974232" y="1177707"/>
            <a:chExt cx="2210217" cy="400110"/>
          </a:xfrm>
        </p:grpSpPr>
        <p:sp>
          <p:nvSpPr>
            <p:cNvPr id="290" name="矩形: 圆角 289">
              <a:extLst>
                <a:ext uri="{FF2B5EF4-FFF2-40B4-BE49-F238E27FC236}">
                  <a16:creationId xmlns:a16="http://schemas.microsoft.com/office/drawing/2014/main" id="{9CD19846-B4AD-0F0F-8DF8-05AFF601C093}"/>
                </a:ext>
              </a:extLst>
            </p:cNvPr>
            <p:cNvSpPr/>
            <p:nvPr/>
          </p:nvSpPr>
          <p:spPr>
            <a:xfrm>
              <a:off x="8974232" y="1177707"/>
              <a:ext cx="2210217" cy="40011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291" name="文本框 290">
              <a:extLst>
                <a:ext uri="{FF2B5EF4-FFF2-40B4-BE49-F238E27FC236}">
                  <a16:creationId xmlns:a16="http://schemas.microsoft.com/office/drawing/2014/main" id="{AE9D184A-632B-B186-492E-7212AC22CF0D}"/>
                </a:ext>
              </a:extLst>
            </p:cNvPr>
            <p:cNvSpPr txBox="1"/>
            <p:nvPr/>
          </p:nvSpPr>
          <p:spPr>
            <a:xfrm>
              <a:off x="8974232" y="1191351"/>
              <a:ext cx="2210217" cy="36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 Attention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2" name="文本框 291">
            <a:extLst>
              <a:ext uri="{FF2B5EF4-FFF2-40B4-BE49-F238E27FC236}">
                <a16:creationId xmlns:a16="http://schemas.microsoft.com/office/drawing/2014/main" id="{95B00FF3-A08E-5F92-1777-2F5E17DA51BF}"/>
              </a:ext>
            </a:extLst>
          </p:cNvPr>
          <p:cNvSpPr txBox="1"/>
          <p:nvPr/>
        </p:nvSpPr>
        <p:spPr>
          <a:xfrm>
            <a:off x="5683401" y="6987262"/>
            <a:ext cx="1027349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1×1×C</a:t>
            </a:r>
            <a:endParaRPr lang="zh-CN" altLang="en-US" sz="1801" dirty="0"/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58B9FDA5-61BD-BF2E-A274-4BE2239AAFE5}"/>
              </a:ext>
            </a:extLst>
          </p:cNvPr>
          <p:cNvSpPr txBox="1"/>
          <p:nvPr/>
        </p:nvSpPr>
        <p:spPr>
          <a:xfrm>
            <a:off x="8065651" y="6652756"/>
            <a:ext cx="1157467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1×C</a:t>
            </a:r>
            <a:r>
              <a:rPr lang="en-US" altLang="zh-CN" sz="1801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 2" panose="05020102010507070707" pitchFamily="18" charset="2"/>
              </a:rPr>
              <a:t>*</a:t>
            </a:r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×C</a:t>
            </a:r>
            <a:endParaRPr lang="zh-CN" altLang="en-US" sz="1801" dirty="0"/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704BEE4E-4C6B-85D5-F07F-A7D0DD390D33}"/>
              </a:ext>
            </a:extLst>
          </p:cNvPr>
          <p:cNvSpPr txBox="1"/>
          <p:nvPr/>
        </p:nvSpPr>
        <p:spPr>
          <a:xfrm>
            <a:off x="8095023" y="7884490"/>
            <a:ext cx="1027349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1×1×C</a:t>
            </a:r>
            <a:endParaRPr lang="zh-CN" altLang="en-US" sz="1801" dirty="0"/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E86AF654-67E4-BB5A-8156-5F149F9AA6B6}"/>
              </a:ext>
            </a:extLst>
          </p:cNvPr>
          <p:cNvSpPr txBox="1"/>
          <p:nvPr/>
        </p:nvSpPr>
        <p:spPr>
          <a:xfrm>
            <a:off x="10539563" y="6391871"/>
            <a:ext cx="1050891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C×1×1</a:t>
            </a:r>
            <a:endParaRPr lang="zh-CN" altLang="en-US" sz="1801" dirty="0"/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CA0F2955-7D65-1349-F944-CE88302BC5B8}"/>
              </a:ext>
            </a:extLst>
          </p:cNvPr>
          <p:cNvSpPr txBox="1"/>
          <p:nvPr/>
        </p:nvSpPr>
        <p:spPr>
          <a:xfrm>
            <a:off x="10592379" y="8039591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C×H×W</a:t>
            </a:r>
            <a:endParaRPr lang="zh-CN" altLang="en-US" sz="1801" dirty="0"/>
          </a:p>
        </p:txBody>
      </p:sp>
      <p:sp>
        <p:nvSpPr>
          <p:cNvPr id="297" name="矩形: 圆角 296">
            <a:extLst>
              <a:ext uri="{FF2B5EF4-FFF2-40B4-BE49-F238E27FC236}">
                <a16:creationId xmlns:a16="http://schemas.microsoft.com/office/drawing/2014/main" id="{86901740-1C92-718E-771E-781459762D0D}"/>
              </a:ext>
            </a:extLst>
          </p:cNvPr>
          <p:cNvSpPr>
            <a:spLocks noChangeAspect="1"/>
          </p:cNvSpPr>
          <p:nvPr/>
        </p:nvSpPr>
        <p:spPr>
          <a:xfrm>
            <a:off x="5171794" y="8964613"/>
            <a:ext cx="1157467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Conv2D_3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98" name="直接箭头连接符 297">
            <a:extLst>
              <a:ext uri="{FF2B5EF4-FFF2-40B4-BE49-F238E27FC236}">
                <a16:creationId xmlns:a16="http://schemas.microsoft.com/office/drawing/2014/main" id="{C030FE9D-7582-031D-FA3B-032979D448B8}"/>
              </a:ext>
            </a:extLst>
          </p:cNvPr>
          <p:cNvCxnSpPr>
            <a:cxnSpLocks/>
            <a:stCxn id="261" idx="2"/>
            <a:endCxn id="297" idx="3"/>
          </p:cNvCxnSpPr>
          <p:nvPr/>
        </p:nvCxnSpPr>
        <p:spPr>
          <a:xfrm flipH="1">
            <a:off x="6329260" y="9141153"/>
            <a:ext cx="197369" cy="4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E0CED290-B14F-A7BD-003B-9E595636B0C3}"/>
              </a:ext>
            </a:extLst>
          </p:cNvPr>
          <p:cNvCxnSpPr>
            <a:cxnSpLocks/>
            <a:stCxn id="297" idx="1"/>
            <a:endCxn id="267" idx="5"/>
          </p:cNvCxnSpPr>
          <p:nvPr/>
        </p:nvCxnSpPr>
        <p:spPr>
          <a:xfrm flipH="1">
            <a:off x="4748041" y="9145978"/>
            <a:ext cx="423753" cy="11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0" name="文本框 299">
            <a:extLst>
              <a:ext uri="{FF2B5EF4-FFF2-40B4-BE49-F238E27FC236}">
                <a16:creationId xmlns:a16="http://schemas.microsoft.com/office/drawing/2014/main" id="{72FB92B0-74D0-90AC-B5F5-5956E8D8789F}"/>
              </a:ext>
            </a:extLst>
          </p:cNvPr>
          <p:cNvSpPr txBox="1"/>
          <p:nvPr/>
        </p:nvSpPr>
        <p:spPr>
          <a:xfrm>
            <a:off x="8477000" y="8543168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HW×C</a:t>
            </a:r>
            <a:endParaRPr lang="zh-CN" altLang="en-US" sz="1801" dirty="0"/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A1C94DA9-4F80-31E3-999B-B58BC95F8365}"/>
              </a:ext>
            </a:extLst>
          </p:cNvPr>
          <p:cNvSpPr txBox="1"/>
          <p:nvPr/>
        </p:nvSpPr>
        <p:spPr>
          <a:xfrm>
            <a:off x="10983204" y="8731359"/>
            <a:ext cx="342745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sz="1801" dirty="0"/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1EB10ADB-6995-FFA4-D68B-50789FC920C0}"/>
              </a:ext>
            </a:extLst>
          </p:cNvPr>
          <p:cNvSpPr txBox="1"/>
          <p:nvPr/>
        </p:nvSpPr>
        <p:spPr>
          <a:xfrm>
            <a:off x="10988914" y="9252829"/>
            <a:ext cx="342745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1801" dirty="0"/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9DF39617-274A-51D6-C509-B8FA79384EDE}"/>
              </a:ext>
            </a:extLst>
          </p:cNvPr>
          <p:cNvSpPr txBox="1"/>
          <p:nvPr/>
        </p:nvSpPr>
        <p:spPr>
          <a:xfrm>
            <a:off x="11010158" y="9813555"/>
            <a:ext cx="342745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1801" dirty="0"/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86CE032A-2380-A5E4-8442-9DC2D25BABD2}"/>
              </a:ext>
            </a:extLst>
          </p:cNvPr>
          <p:cNvSpPr txBox="1"/>
          <p:nvPr/>
        </p:nvSpPr>
        <p:spPr>
          <a:xfrm>
            <a:off x="8487641" y="9404669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C×HW</a:t>
            </a:r>
            <a:endParaRPr lang="zh-CN" altLang="en-US" sz="1801" dirty="0"/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027230FE-6540-6BA7-A713-48D06FB6F9C4}"/>
              </a:ext>
            </a:extLst>
          </p:cNvPr>
          <p:cNvSpPr txBox="1"/>
          <p:nvPr/>
        </p:nvSpPr>
        <p:spPr>
          <a:xfrm>
            <a:off x="8487641" y="10130394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HW×C</a:t>
            </a:r>
            <a:endParaRPr lang="zh-CN" altLang="en-US" sz="1801" dirty="0"/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4240F979-02A1-8EB4-8A2D-9E1007398C51}"/>
              </a:ext>
            </a:extLst>
          </p:cNvPr>
          <p:cNvSpPr txBox="1"/>
          <p:nvPr/>
        </p:nvSpPr>
        <p:spPr>
          <a:xfrm>
            <a:off x="6749298" y="9320633"/>
            <a:ext cx="1181099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HW×HW</a:t>
            </a:r>
            <a:endParaRPr lang="zh-CN" altLang="en-US" sz="1801" dirty="0"/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2F81427E-EC5F-71B8-7E13-1F41E0F857AE}"/>
              </a:ext>
            </a:extLst>
          </p:cNvPr>
          <p:cNvSpPr txBox="1"/>
          <p:nvPr/>
        </p:nvSpPr>
        <p:spPr>
          <a:xfrm>
            <a:off x="5720820" y="8632587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HW×C</a:t>
            </a:r>
            <a:endParaRPr lang="zh-CN" altLang="en-US" sz="1801" dirty="0"/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CC5B556D-CC0F-235D-66CC-947883627F35}"/>
              </a:ext>
            </a:extLst>
          </p:cNvPr>
          <p:cNvSpPr txBox="1"/>
          <p:nvPr/>
        </p:nvSpPr>
        <p:spPr>
          <a:xfrm>
            <a:off x="3897676" y="9815599"/>
            <a:ext cx="1190672" cy="369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C×H×W</a:t>
            </a:r>
            <a:endParaRPr lang="zh-CN" altLang="en-US" sz="1801" dirty="0"/>
          </a:p>
        </p:txBody>
      </p: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A85F7730-5A01-F615-CC67-4E6F97C01D8E}"/>
              </a:ext>
            </a:extLst>
          </p:cNvPr>
          <p:cNvCxnSpPr>
            <a:cxnSpLocks/>
            <a:stCxn id="265" idx="1"/>
            <a:endCxn id="253" idx="3"/>
          </p:cNvCxnSpPr>
          <p:nvPr/>
        </p:nvCxnSpPr>
        <p:spPr>
          <a:xfrm flipH="1">
            <a:off x="10946461" y="9437475"/>
            <a:ext cx="360445" cy="67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1" name="组合 310">
            <a:extLst>
              <a:ext uri="{FF2B5EF4-FFF2-40B4-BE49-F238E27FC236}">
                <a16:creationId xmlns:a16="http://schemas.microsoft.com/office/drawing/2014/main" id="{5E898E10-7F8D-3274-D1E5-A7A79C0617ED}"/>
              </a:ext>
            </a:extLst>
          </p:cNvPr>
          <p:cNvGrpSpPr/>
          <p:nvPr/>
        </p:nvGrpSpPr>
        <p:grpSpPr>
          <a:xfrm>
            <a:off x="7477979" y="6351938"/>
            <a:ext cx="632956" cy="307905"/>
            <a:chOff x="4319555" y="2639393"/>
            <a:chExt cx="632957" cy="307905"/>
          </a:xfrm>
        </p:grpSpPr>
        <p:sp>
          <p:nvSpPr>
            <p:cNvPr id="312" name="矩形: 圆角 311">
              <a:extLst>
                <a:ext uri="{FF2B5EF4-FFF2-40B4-BE49-F238E27FC236}">
                  <a16:creationId xmlns:a16="http://schemas.microsoft.com/office/drawing/2014/main" id="{E02BECCC-466B-56EB-7AE6-78FADB45148E}"/>
                </a:ext>
              </a:extLst>
            </p:cNvPr>
            <p:cNvSpPr/>
            <p:nvPr/>
          </p:nvSpPr>
          <p:spPr>
            <a:xfrm>
              <a:off x="4356232" y="2652397"/>
              <a:ext cx="559867" cy="2910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313" name="文本框 312">
              <a:extLst>
                <a:ext uri="{FF2B5EF4-FFF2-40B4-BE49-F238E27FC236}">
                  <a16:creationId xmlns:a16="http://schemas.microsoft.com/office/drawing/2014/main" id="{7D727ACF-FB29-61CC-5B46-93C934DD5AEA}"/>
                </a:ext>
              </a:extLst>
            </p:cNvPr>
            <p:cNvSpPr txBox="1"/>
            <p:nvPr/>
          </p:nvSpPr>
          <p:spPr>
            <a:xfrm>
              <a:off x="4319555" y="2639393"/>
              <a:ext cx="632957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1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MLP</a:t>
              </a:r>
              <a:endParaRPr lang="zh-CN" altLang="en-US" sz="1401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5" name="组合 384">
            <a:extLst>
              <a:ext uri="{FF2B5EF4-FFF2-40B4-BE49-F238E27FC236}">
                <a16:creationId xmlns:a16="http://schemas.microsoft.com/office/drawing/2014/main" id="{7227990C-8A08-5D60-D818-53C95E651C64}"/>
              </a:ext>
            </a:extLst>
          </p:cNvPr>
          <p:cNvGrpSpPr/>
          <p:nvPr/>
        </p:nvGrpSpPr>
        <p:grpSpPr>
          <a:xfrm>
            <a:off x="3965700" y="13371968"/>
            <a:ext cx="1668300" cy="344348"/>
            <a:chOff x="8407051" y="1005446"/>
            <a:chExt cx="1668300" cy="318947"/>
          </a:xfrm>
        </p:grpSpPr>
        <p:sp>
          <p:nvSpPr>
            <p:cNvPr id="386" name="矩形: 圆角 385">
              <a:extLst>
                <a:ext uri="{FF2B5EF4-FFF2-40B4-BE49-F238E27FC236}">
                  <a16:creationId xmlns:a16="http://schemas.microsoft.com/office/drawing/2014/main" id="{7FAE9191-9435-E85B-A7C1-4B5BCB3CEF4D}"/>
                </a:ext>
              </a:extLst>
            </p:cNvPr>
            <p:cNvSpPr/>
            <p:nvPr/>
          </p:nvSpPr>
          <p:spPr>
            <a:xfrm>
              <a:off x="8407051" y="1016616"/>
              <a:ext cx="1546619" cy="3077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387" name="文本框 386">
              <a:extLst>
                <a:ext uri="{FF2B5EF4-FFF2-40B4-BE49-F238E27FC236}">
                  <a16:creationId xmlns:a16="http://schemas.microsoft.com/office/drawing/2014/main" id="{089610C4-234C-5213-372B-AAB1E2775348}"/>
                </a:ext>
              </a:extLst>
            </p:cNvPr>
            <p:cNvSpPr txBox="1"/>
            <p:nvPr/>
          </p:nvSpPr>
          <p:spPr>
            <a:xfrm>
              <a:off x="8407051" y="1005446"/>
              <a:ext cx="1668300" cy="137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1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 Modeling</a:t>
              </a:r>
              <a:endParaRPr lang="zh-CN" altLang="en-US" sz="1401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9" name="Google Shape;1859;p31">
            <a:extLst>
              <a:ext uri="{FF2B5EF4-FFF2-40B4-BE49-F238E27FC236}">
                <a16:creationId xmlns:a16="http://schemas.microsoft.com/office/drawing/2014/main" id="{6C988436-4FA0-18DD-6DD1-4B2435840367}"/>
              </a:ext>
            </a:extLst>
          </p:cNvPr>
          <p:cNvSpPr/>
          <p:nvPr/>
        </p:nvSpPr>
        <p:spPr>
          <a:xfrm>
            <a:off x="3955562" y="12268186"/>
            <a:ext cx="727366" cy="772391"/>
          </a:xfrm>
          <a:prstGeom prst="cub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2" name="Google Shape;1859;p31">
            <a:extLst>
              <a:ext uri="{FF2B5EF4-FFF2-40B4-BE49-F238E27FC236}">
                <a16:creationId xmlns:a16="http://schemas.microsoft.com/office/drawing/2014/main" id="{73C5C46F-260F-8FF8-2E3B-1C0AABFFDA1A}"/>
              </a:ext>
            </a:extLst>
          </p:cNvPr>
          <p:cNvSpPr/>
          <p:nvPr/>
        </p:nvSpPr>
        <p:spPr>
          <a:xfrm>
            <a:off x="3897676" y="14009442"/>
            <a:ext cx="721003" cy="772391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4" name="矩形: 圆角 393">
            <a:extLst>
              <a:ext uri="{FF2B5EF4-FFF2-40B4-BE49-F238E27FC236}">
                <a16:creationId xmlns:a16="http://schemas.microsoft.com/office/drawing/2014/main" id="{0B9F73F3-2618-D9F0-C17D-5B9CFAA92A62}"/>
              </a:ext>
            </a:extLst>
          </p:cNvPr>
          <p:cNvSpPr>
            <a:spLocks noChangeAspect="1"/>
          </p:cNvSpPr>
          <p:nvPr/>
        </p:nvSpPr>
        <p:spPr>
          <a:xfrm>
            <a:off x="4898461" y="11393666"/>
            <a:ext cx="1379749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95" name="矩形: 圆角 394">
            <a:extLst>
              <a:ext uri="{FF2B5EF4-FFF2-40B4-BE49-F238E27FC236}">
                <a16:creationId xmlns:a16="http://schemas.microsoft.com/office/drawing/2014/main" id="{8C2A8118-5330-2811-A30A-E89541160443}"/>
              </a:ext>
            </a:extLst>
          </p:cNvPr>
          <p:cNvSpPr>
            <a:spLocks noChangeAspect="1"/>
          </p:cNvSpPr>
          <p:nvPr/>
        </p:nvSpPr>
        <p:spPr>
          <a:xfrm>
            <a:off x="4898462" y="12079435"/>
            <a:ext cx="1379748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Softmax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396" name="Google Shape;122;p19">
            <a:extLst>
              <a:ext uri="{FF2B5EF4-FFF2-40B4-BE49-F238E27FC236}">
                <a16:creationId xmlns:a16="http://schemas.microsoft.com/office/drawing/2014/main" id="{636DED50-CC3D-4570-51B7-4B37B2458F44}"/>
              </a:ext>
            </a:extLst>
          </p:cNvPr>
          <p:cNvGrpSpPr/>
          <p:nvPr/>
        </p:nvGrpSpPr>
        <p:grpSpPr>
          <a:xfrm>
            <a:off x="5417995" y="12700847"/>
            <a:ext cx="353527" cy="327913"/>
            <a:chOff x="7503475" y="2981725"/>
            <a:chExt cx="503823" cy="503823"/>
          </a:xfrm>
        </p:grpSpPr>
        <p:sp>
          <p:nvSpPr>
            <p:cNvPr id="397" name="Google Shape;123;p19">
              <a:extLst>
                <a:ext uri="{FF2B5EF4-FFF2-40B4-BE49-F238E27FC236}">
                  <a16:creationId xmlns:a16="http://schemas.microsoft.com/office/drawing/2014/main" id="{2A332F85-D0AC-BAB9-9759-4CA9A3A91297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398" name="Google Shape;124;p19" descr="\times" title="MathEquation,#565656">
              <a:extLst>
                <a:ext uri="{FF2B5EF4-FFF2-40B4-BE49-F238E27FC236}">
                  <a16:creationId xmlns:a16="http://schemas.microsoft.com/office/drawing/2014/main" id="{545A5154-12FE-932A-A818-5F5532BC7C23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" name="矩形: 圆角 398">
            <a:extLst>
              <a:ext uri="{FF2B5EF4-FFF2-40B4-BE49-F238E27FC236}">
                <a16:creationId xmlns:a16="http://schemas.microsoft.com/office/drawing/2014/main" id="{8A6EBAB1-E6A7-3687-E312-A1509A74F344}"/>
              </a:ext>
            </a:extLst>
          </p:cNvPr>
          <p:cNvSpPr>
            <a:spLocks noChangeAspect="1"/>
          </p:cNvSpPr>
          <p:nvPr/>
        </p:nvSpPr>
        <p:spPr>
          <a:xfrm>
            <a:off x="6618205" y="11393666"/>
            <a:ext cx="1106558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401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Channel</a:t>
            </a:r>
          </a:p>
          <a:p>
            <a:pPr algn="ctr">
              <a:buClr>
                <a:srgbClr val="000000"/>
              </a:buClr>
            </a:pPr>
            <a:r>
              <a:rPr lang="en-US" altLang="zh-CN" sz="1401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Embedding</a:t>
            </a:r>
            <a:endParaRPr lang="zh-CN" altLang="en-US" sz="1401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0" name="矩形: 圆角 399">
            <a:extLst>
              <a:ext uri="{FF2B5EF4-FFF2-40B4-BE49-F238E27FC236}">
                <a16:creationId xmlns:a16="http://schemas.microsoft.com/office/drawing/2014/main" id="{ED4B8E1A-9115-1957-F572-A4B371C2DDA2}"/>
              </a:ext>
            </a:extLst>
          </p:cNvPr>
          <p:cNvSpPr>
            <a:spLocks noChangeAspect="1"/>
          </p:cNvSpPr>
          <p:nvPr/>
        </p:nvSpPr>
        <p:spPr>
          <a:xfrm>
            <a:off x="6618205" y="12005407"/>
            <a:ext cx="1106558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2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LayerNorm</a:t>
            </a:r>
          </a:p>
          <a:p>
            <a:pPr algn="ctr">
              <a:buClr>
                <a:srgbClr val="000000"/>
              </a:buClr>
            </a:pPr>
            <a:r>
              <a:rPr lang="en-US" altLang="zh-CN" sz="12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GELU</a:t>
            </a:r>
            <a:endParaRPr lang="zh-CN" altLang="en-US" sz="12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1" name="矩形: 圆角 400">
            <a:extLst>
              <a:ext uri="{FF2B5EF4-FFF2-40B4-BE49-F238E27FC236}">
                <a16:creationId xmlns:a16="http://schemas.microsoft.com/office/drawing/2014/main" id="{3A11DF11-5EA1-F65A-327A-848381C7DBF7}"/>
              </a:ext>
            </a:extLst>
          </p:cNvPr>
          <p:cNvSpPr>
            <a:spLocks noChangeAspect="1"/>
          </p:cNvSpPr>
          <p:nvPr/>
        </p:nvSpPr>
        <p:spPr>
          <a:xfrm>
            <a:off x="6581175" y="12605083"/>
            <a:ext cx="1190590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200" b="1" cap="all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</a:p>
          <a:p>
            <a:pPr algn="ctr">
              <a:buClr>
                <a:srgbClr val="000000"/>
              </a:buClr>
            </a:pPr>
            <a:r>
              <a:rPr lang="en-US" altLang="zh-CN" sz="1200" b="1" cap="all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AVGPOOL2D</a:t>
            </a:r>
          </a:p>
        </p:txBody>
      </p:sp>
      <p:grpSp>
        <p:nvGrpSpPr>
          <p:cNvPr id="404" name="Google Shape;122;p19">
            <a:extLst>
              <a:ext uri="{FF2B5EF4-FFF2-40B4-BE49-F238E27FC236}">
                <a16:creationId xmlns:a16="http://schemas.microsoft.com/office/drawing/2014/main" id="{2B24E1BE-0D17-E384-5D4F-B354151437F2}"/>
              </a:ext>
            </a:extLst>
          </p:cNvPr>
          <p:cNvGrpSpPr/>
          <p:nvPr/>
        </p:nvGrpSpPr>
        <p:grpSpPr>
          <a:xfrm>
            <a:off x="6971827" y="14139551"/>
            <a:ext cx="353527" cy="327913"/>
            <a:chOff x="7503475" y="2981725"/>
            <a:chExt cx="503823" cy="503823"/>
          </a:xfrm>
        </p:grpSpPr>
        <p:sp>
          <p:nvSpPr>
            <p:cNvPr id="405" name="Google Shape;123;p19">
              <a:extLst>
                <a:ext uri="{FF2B5EF4-FFF2-40B4-BE49-F238E27FC236}">
                  <a16:creationId xmlns:a16="http://schemas.microsoft.com/office/drawing/2014/main" id="{1DEC832C-9944-5FFE-73B5-133998C74A1F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406" name="Google Shape;124;p19" descr="\times" title="MathEquation,#565656">
              <a:extLst>
                <a:ext uri="{FF2B5EF4-FFF2-40B4-BE49-F238E27FC236}">
                  <a16:creationId xmlns:a16="http://schemas.microsoft.com/office/drawing/2014/main" id="{E9ED3A6A-4C08-D11E-7868-B24DA58148C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矩形: 圆角 406">
            <a:extLst>
              <a:ext uri="{FF2B5EF4-FFF2-40B4-BE49-F238E27FC236}">
                <a16:creationId xmlns:a16="http://schemas.microsoft.com/office/drawing/2014/main" id="{98EAD342-4C8A-8CE6-8785-4CC8A3A9A8DA}"/>
              </a:ext>
            </a:extLst>
          </p:cNvPr>
          <p:cNvSpPr>
            <a:spLocks noChangeAspect="1"/>
          </p:cNvSpPr>
          <p:nvPr/>
        </p:nvSpPr>
        <p:spPr>
          <a:xfrm>
            <a:off x="7651577" y="14102314"/>
            <a:ext cx="1106558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Softmax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08" name="连接符: 肘形 407">
            <a:extLst>
              <a:ext uri="{FF2B5EF4-FFF2-40B4-BE49-F238E27FC236}">
                <a16:creationId xmlns:a16="http://schemas.microsoft.com/office/drawing/2014/main" id="{DFBAD655-49C7-A488-FD4F-12818838C0DB}"/>
              </a:ext>
            </a:extLst>
          </p:cNvPr>
          <p:cNvCxnSpPr>
            <a:cxnSpLocks/>
            <a:stCxn id="389" idx="0"/>
            <a:endCxn id="394" idx="0"/>
          </p:cNvCxnSpPr>
          <p:nvPr/>
        </p:nvCxnSpPr>
        <p:spPr>
          <a:xfrm rot="5400000" flipH="1" flipV="1">
            <a:off x="4561991" y="11241841"/>
            <a:ext cx="874520" cy="1178170"/>
          </a:xfrm>
          <a:prstGeom prst="bentConnector3">
            <a:avLst>
              <a:gd name="adj1" fmla="val 12614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EBABB3F8-63B2-33A2-8C60-F0C501ECDB20}"/>
              </a:ext>
            </a:extLst>
          </p:cNvPr>
          <p:cNvCxnSpPr>
            <a:cxnSpLocks/>
            <a:stCxn id="394" idx="2"/>
            <a:endCxn id="395" idx="0"/>
          </p:cNvCxnSpPr>
          <p:nvPr/>
        </p:nvCxnSpPr>
        <p:spPr>
          <a:xfrm>
            <a:off x="5588336" y="11757300"/>
            <a:ext cx="0" cy="322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0" name="直接箭头连接符 409">
            <a:extLst>
              <a:ext uri="{FF2B5EF4-FFF2-40B4-BE49-F238E27FC236}">
                <a16:creationId xmlns:a16="http://schemas.microsoft.com/office/drawing/2014/main" id="{90F9B211-F295-9365-53A2-1EE5AA15AD90}"/>
              </a:ext>
            </a:extLst>
          </p:cNvPr>
          <p:cNvCxnSpPr>
            <a:cxnSpLocks/>
            <a:stCxn id="395" idx="2"/>
            <a:endCxn id="397" idx="0"/>
          </p:cNvCxnSpPr>
          <p:nvPr/>
        </p:nvCxnSpPr>
        <p:spPr>
          <a:xfrm>
            <a:off x="5588336" y="12443069"/>
            <a:ext cx="6423" cy="257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1" name="连接符: 肘形 410">
            <a:extLst>
              <a:ext uri="{FF2B5EF4-FFF2-40B4-BE49-F238E27FC236}">
                <a16:creationId xmlns:a16="http://schemas.microsoft.com/office/drawing/2014/main" id="{52B8A79E-A592-7A5B-C76D-09785F5DF773}"/>
              </a:ext>
            </a:extLst>
          </p:cNvPr>
          <p:cNvCxnSpPr>
            <a:stCxn id="397" idx="4"/>
            <a:endCxn id="399" idx="0"/>
          </p:cNvCxnSpPr>
          <p:nvPr/>
        </p:nvCxnSpPr>
        <p:spPr>
          <a:xfrm rot="5400000" flipH="1" flipV="1">
            <a:off x="5565574" y="11422850"/>
            <a:ext cx="1635094" cy="1576725"/>
          </a:xfrm>
          <a:prstGeom prst="bentConnector5">
            <a:avLst>
              <a:gd name="adj1" fmla="val -13981"/>
              <a:gd name="adj2" fmla="val 56618"/>
              <a:gd name="adj3" fmla="val 11398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2" name="直接箭头连接符 411">
            <a:extLst>
              <a:ext uri="{FF2B5EF4-FFF2-40B4-BE49-F238E27FC236}">
                <a16:creationId xmlns:a16="http://schemas.microsoft.com/office/drawing/2014/main" id="{B70565A5-8731-3651-BF3B-70F20B0C3034}"/>
              </a:ext>
            </a:extLst>
          </p:cNvPr>
          <p:cNvCxnSpPr>
            <a:cxnSpLocks/>
            <a:endCxn id="397" idx="2"/>
          </p:cNvCxnSpPr>
          <p:nvPr/>
        </p:nvCxnSpPr>
        <p:spPr>
          <a:xfrm>
            <a:off x="4826815" y="12864802"/>
            <a:ext cx="591179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3" name="直接箭头连接符 412">
            <a:extLst>
              <a:ext uri="{FF2B5EF4-FFF2-40B4-BE49-F238E27FC236}">
                <a16:creationId xmlns:a16="http://schemas.microsoft.com/office/drawing/2014/main" id="{EE2237AC-1E79-CBF2-921B-0E70234BFE8C}"/>
              </a:ext>
            </a:extLst>
          </p:cNvPr>
          <p:cNvCxnSpPr>
            <a:stCxn id="399" idx="2"/>
            <a:endCxn id="400" idx="0"/>
          </p:cNvCxnSpPr>
          <p:nvPr/>
        </p:nvCxnSpPr>
        <p:spPr>
          <a:xfrm>
            <a:off x="7171484" y="11793952"/>
            <a:ext cx="0" cy="211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4" name="直接箭头连接符 413">
            <a:extLst>
              <a:ext uri="{FF2B5EF4-FFF2-40B4-BE49-F238E27FC236}">
                <a16:creationId xmlns:a16="http://schemas.microsoft.com/office/drawing/2014/main" id="{2BC17346-2A48-1B30-4544-730BF344819A}"/>
              </a:ext>
            </a:extLst>
          </p:cNvPr>
          <p:cNvCxnSpPr>
            <a:stCxn id="400" idx="2"/>
            <a:endCxn id="401" idx="0"/>
          </p:cNvCxnSpPr>
          <p:nvPr/>
        </p:nvCxnSpPr>
        <p:spPr>
          <a:xfrm>
            <a:off x="7171486" y="12405690"/>
            <a:ext cx="4987" cy="199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7" name="直接箭头连接符 416">
            <a:extLst>
              <a:ext uri="{FF2B5EF4-FFF2-40B4-BE49-F238E27FC236}">
                <a16:creationId xmlns:a16="http://schemas.microsoft.com/office/drawing/2014/main" id="{16519B50-0D19-A2A3-4CCF-5F189FECDEDC}"/>
              </a:ext>
            </a:extLst>
          </p:cNvPr>
          <p:cNvCxnSpPr>
            <a:stCxn id="405" idx="6"/>
            <a:endCxn id="407" idx="1"/>
          </p:cNvCxnSpPr>
          <p:nvPr/>
        </p:nvCxnSpPr>
        <p:spPr>
          <a:xfrm flipV="1">
            <a:off x="7325354" y="14302456"/>
            <a:ext cx="326223" cy="1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18" name="Google Shape;122;p19">
            <a:extLst>
              <a:ext uri="{FF2B5EF4-FFF2-40B4-BE49-F238E27FC236}">
                <a16:creationId xmlns:a16="http://schemas.microsoft.com/office/drawing/2014/main" id="{B1DC287E-7969-DFD6-64ED-FF25A88D769E}"/>
              </a:ext>
            </a:extLst>
          </p:cNvPr>
          <p:cNvGrpSpPr/>
          <p:nvPr/>
        </p:nvGrpSpPr>
        <p:grpSpPr>
          <a:xfrm>
            <a:off x="9672153" y="14133127"/>
            <a:ext cx="353527" cy="327913"/>
            <a:chOff x="7503475" y="2981725"/>
            <a:chExt cx="503823" cy="503823"/>
          </a:xfrm>
        </p:grpSpPr>
        <p:sp>
          <p:nvSpPr>
            <p:cNvPr id="419" name="Google Shape;123;p19">
              <a:extLst>
                <a:ext uri="{FF2B5EF4-FFF2-40B4-BE49-F238E27FC236}">
                  <a16:creationId xmlns:a16="http://schemas.microsoft.com/office/drawing/2014/main" id="{56C8D4F3-77C9-F6E1-2052-ACDF4678FB30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420" name="Google Shape;124;p19" descr="\times" title="MathEquation,#565656">
              <a:extLst>
                <a:ext uri="{FF2B5EF4-FFF2-40B4-BE49-F238E27FC236}">
                  <a16:creationId xmlns:a16="http://schemas.microsoft.com/office/drawing/2014/main" id="{65C0DEAC-7AA0-4DD5-16D0-44BAB261625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1" name="直接箭头连接符 420">
            <a:extLst>
              <a:ext uri="{FF2B5EF4-FFF2-40B4-BE49-F238E27FC236}">
                <a16:creationId xmlns:a16="http://schemas.microsoft.com/office/drawing/2014/main" id="{C5D56C4B-BABC-FD02-7EFE-40256FEC7CD0}"/>
              </a:ext>
            </a:extLst>
          </p:cNvPr>
          <p:cNvCxnSpPr>
            <a:cxnSpLocks/>
            <a:stCxn id="407" idx="3"/>
            <a:endCxn id="419" idx="2"/>
          </p:cNvCxnSpPr>
          <p:nvPr/>
        </p:nvCxnSpPr>
        <p:spPr>
          <a:xfrm flipV="1">
            <a:off x="8758135" y="14297084"/>
            <a:ext cx="914018" cy="5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2" name="连接符: 肘形 421">
            <a:extLst>
              <a:ext uri="{FF2B5EF4-FFF2-40B4-BE49-F238E27FC236}">
                <a16:creationId xmlns:a16="http://schemas.microsoft.com/office/drawing/2014/main" id="{5474182D-34CB-2FA2-BF35-1325E71E0A16}"/>
              </a:ext>
            </a:extLst>
          </p:cNvPr>
          <p:cNvCxnSpPr>
            <a:cxnSpLocks/>
            <a:stCxn id="401" idx="3"/>
            <a:endCxn id="419" idx="0"/>
          </p:cNvCxnSpPr>
          <p:nvPr/>
        </p:nvCxnSpPr>
        <p:spPr>
          <a:xfrm>
            <a:off x="7771767" y="12805226"/>
            <a:ext cx="2077150" cy="13279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23" name="Google Shape;128;p19">
            <a:extLst>
              <a:ext uri="{FF2B5EF4-FFF2-40B4-BE49-F238E27FC236}">
                <a16:creationId xmlns:a16="http://schemas.microsoft.com/office/drawing/2014/main" id="{05204076-CBFF-6954-F070-AE74A2FA52E3}"/>
              </a:ext>
            </a:extLst>
          </p:cNvPr>
          <p:cNvGrpSpPr/>
          <p:nvPr/>
        </p:nvGrpSpPr>
        <p:grpSpPr>
          <a:xfrm>
            <a:off x="10202715" y="14133128"/>
            <a:ext cx="336898" cy="327915"/>
            <a:chOff x="7503477" y="3745100"/>
            <a:chExt cx="515025" cy="515026"/>
          </a:xfrm>
        </p:grpSpPr>
        <p:pic>
          <p:nvPicPr>
            <p:cNvPr id="424" name="Google Shape;129;p19" descr="+" title="MathEquation,#585858">
              <a:extLst>
                <a:ext uri="{FF2B5EF4-FFF2-40B4-BE49-F238E27FC236}">
                  <a16:creationId xmlns:a16="http://schemas.microsoft.com/office/drawing/2014/main" id="{3AFD1A14-0DBB-9446-C9BF-697E2AB826A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130;p19">
              <a:extLst>
                <a:ext uri="{FF2B5EF4-FFF2-40B4-BE49-F238E27FC236}">
                  <a16:creationId xmlns:a16="http://schemas.microsoft.com/office/drawing/2014/main" id="{513908A0-025B-01FE-5BB0-CA190C93E4F0}"/>
                </a:ext>
              </a:extLst>
            </p:cNvPr>
            <p:cNvSpPr/>
            <p:nvPr/>
          </p:nvSpPr>
          <p:spPr>
            <a:xfrm>
              <a:off x="7503477" y="3745100"/>
              <a:ext cx="515025" cy="515026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 b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26" name="直接箭头连接符 425">
            <a:extLst>
              <a:ext uri="{FF2B5EF4-FFF2-40B4-BE49-F238E27FC236}">
                <a16:creationId xmlns:a16="http://schemas.microsoft.com/office/drawing/2014/main" id="{CD91D303-9A9C-D294-F2E2-EA46675A0B8C}"/>
              </a:ext>
            </a:extLst>
          </p:cNvPr>
          <p:cNvCxnSpPr>
            <a:stCxn id="419" idx="6"/>
            <a:endCxn id="425" idx="2"/>
          </p:cNvCxnSpPr>
          <p:nvPr/>
        </p:nvCxnSpPr>
        <p:spPr>
          <a:xfrm>
            <a:off x="10025680" y="14297084"/>
            <a:ext cx="177035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7" name="文本框 426">
            <a:extLst>
              <a:ext uri="{FF2B5EF4-FFF2-40B4-BE49-F238E27FC236}">
                <a16:creationId xmlns:a16="http://schemas.microsoft.com/office/drawing/2014/main" id="{5FEAC03C-1ED4-494F-F2A5-5BBA018D1F47}"/>
              </a:ext>
            </a:extLst>
          </p:cNvPr>
          <p:cNvSpPr txBox="1"/>
          <p:nvPr/>
        </p:nvSpPr>
        <p:spPr>
          <a:xfrm>
            <a:off x="3144997" y="14766571"/>
            <a:ext cx="164140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RGB: 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文本框 427">
            <a:extLst>
              <a:ext uri="{FF2B5EF4-FFF2-40B4-BE49-F238E27FC236}">
                <a16:creationId xmlns:a16="http://schemas.microsoft.com/office/drawing/2014/main" id="{46CD84F1-2915-D82F-4548-0DFD2EE43EDA}"/>
              </a:ext>
            </a:extLst>
          </p:cNvPr>
          <p:cNvSpPr txBox="1"/>
          <p:nvPr/>
        </p:nvSpPr>
        <p:spPr>
          <a:xfrm>
            <a:off x="3158547" y="13054705"/>
            <a:ext cx="164140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DSM: 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9" name="文本框 428">
            <a:extLst>
              <a:ext uri="{FF2B5EF4-FFF2-40B4-BE49-F238E27FC236}">
                <a16:creationId xmlns:a16="http://schemas.microsoft.com/office/drawing/2014/main" id="{88E33DF6-9FC6-A4D6-84AB-C6525EFAD958}"/>
              </a:ext>
            </a:extLst>
          </p:cNvPr>
          <p:cNvSpPr txBox="1"/>
          <p:nvPr/>
        </p:nvSpPr>
        <p:spPr>
          <a:xfrm>
            <a:off x="4682928" y="11715236"/>
            <a:ext cx="84843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HW×1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" name="文本框 429">
            <a:extLst>
              <a:ext uri="{FF2B5EF4-FFF2-40B4-BE49-F238E27FC236}">
                <a16:creationId xmlns:a16="http://schemas.microsoft.com/office/drawing/2014/main" id="{017EBCC5-AE55-DF20-E1B4-DDA045F5BD55}"/>
              </a:ext>
            </a:extLst>
          </p:cNvPr>
          <p:cNvSpPr txBox="1"/>
          <p:nvPr/>
        </p:nvSpPr>
        <p:spPr>
          <a:xfrm>
            <a:off x="5571694" y="12425309"/>
            <a:ext cx="84843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1" name="文本框 430">
            <a:extLst>
              <a:ext uri="{FF2B5EF4-FFF2-40B4-BE49-F238E27FC236}">
                <a16:creationId xmlns:a16="http://schemas.microsoft.com/office/drawing/2014/main" id="{510A9E5A-2DB2-2528-8133-F55D58D299DE}"/>
              </a:ext>
            </a:extLst>
          </p:cNvPr>
          <p:cNvSpPr txBox="1"/>
          <p:nvPr/>
        </p:nvSpPr>
        <p:spPr>
          <a:xfrm>
            <a:off x="5478637" y="12920265"/>
            <a:ext cx="97513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C×1×1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2" name="文本框 431">
            <a:extLst>
              <a:ext uri="{FF2B5EF4-FFF2-40B4-BE49-F238E27FC236}">
                <a16:creationId xmlns:a16="http://schemas.microsoft.com/office/drawing/2014/main" id="{8EEB34EF-FDEC-9480-0000-982F2FB9A038}"/>
              </a:ext>
            </a:extLst>
          </p:cNvPr>
          <p:cNvSpPr txBox="1"/>
          <p:nvPr/>
        </p:nvSpPr>
        <p:spPr>
          <a:xfrm>
            <a:off x="7560325" y="11716807"/>
            <a:ext cx="11865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C/r×1×1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3" name="文本框 432">
            <a:extLst>
              <a:ext uri="{FF2B5EF4-FFF2-40B4-BE49-F238E27FC236}">
                <a16:creationId xmlns:a16="http://schemas.microsoft.com/office/drawing/2014/main" id="{320C1CEF-F265-8021-3F48-D9420FC04C9A}"/>
              </a:ext>
            </a:extLst>
          </p:cNvPr>
          <p:cNvSpPr txBox="1"/>
          <p:nvPr/>
        </p:nvSpPr>
        <p:spPr>
          <a:xfrm>
            <a:off x="7540894" y="12320722"/>
            <a:ext cx="11865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C/r×1×1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4" name="文本框 433">
            <a:extLst>
              <a:ext uri="{FF2B5EF4-FFF2-40B4-BE49-F238E27FC236}">
                <a16:creationId xmlns:a16="http://schemas.microsoft.com/office/drawing/2014/main" id="{D301BC20-EBDE-8810-B4D3-C416B0BDD1F6}"/>
              </a:ext>
            </a:extLst>
          </p:cNvPr>
          <p:cNvSpPr txBox="1"/>
          <p:nvPr/>
        </p:nvSpPr>
        <p:spPr>
          <a:xfrm>
            <a:off x="8603085" y="13029295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C/r×r×HW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5" name="矩形: 圆角 434">
            <a:extLst>
              <a:ext uri="{FF2B5EF4-FFF2-40B4-BE49-F238E27FC236}">
                <a16:creationId xmlns:a16="http://schemas.microsoft.com/office/drawing/2014/main" id="{ED145C2B-9DB1-F951-45B6-6229256C9D31}"/>
              </a:ext>
            </a:extLst>
          </p:cNvPr>
          <p:cNvSpPr>
            <a:spLocks noChangeAspect="1"/>
          </p:cNvSpPr>
          <p:nvPr/>
        </p:nvSpPr>
        <p:spPr>
          <a:xfrm>
            <a:off x="4898462" y="13888697"/>
            <a:ext cx="1440334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36" name="矩形: 圆角 435">
            <a:extLst>
              <a:ext uri="{FF2B5EF4-FFF2-40B4-BE49-F238E27FC236}">
                <a16:creationId xmlns:a16="http://schemas.microsoft.com/office/drawing/2014/main" id="{EFEB43F4-89C7-DC3A-C68E-CDD28D4B2DAE}"/>
              </a:ext>
            </a:extLst>
          </p:cNvPr>
          <p:cNvSpPr>
            <a:spLocks noChangeAspect="1"/>
          </p:cNvSpPr>
          <p:nvPr/>
        </p:nvSpPr>
        <p:spPr>
          <a:xfrm>
            <a:off x="4909470" y="14413095"/>
            <a:ext cx="1436788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 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37" name="文本框 436">
            <a:extLst>
              <a:ext uri="{FF2B5EF4-FFF2-40B4-BE49-F238E27FC236}">
                <a16:creationId xmlns:a16="http://schemas.microsoft.com/office/drawing/2014/main" id="{CC5362BD-E18F-8066-6241-067303F060FD}"/>
              </a:ext>
            </a:extLst>
          </p:cNvPr>
          <p:cNvSpPr txBox="1"/>
          <p:nvPr/>
        </p:nvSpPr>
        <p:spPr>
          <a:xfrm>
            <a:off x="8572026" y="13904940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C/r×r×r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8" name="文本框 437">
            <a:extLst>
              <a:ext uri="{FF2B5EF4-FFF2-40B4-BE49-F238E27FC236}">
                <a16:creationId xmlns:a16="http://schemas.microsoft.com/office/drawing/2014/main" id="{D36B9AFC-B198-D76C-FA80-B46999E05658}"/>
              </a:ext>
            </a:extLst>
          </p:cNvPr>
          <p:cNvSpPr txBox="1"/>
          <p:nvPr/>
        </p:nvSpPr>
        <p:spPr>
          <a:xfrm>
            <a:off x="9843150" y="14914278"/>
            <a:ext cx="106922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9" name="文本框 438">
            <a:extLst>
              <a:ext uri="{FF2B5EF4-FFF2-40B4-BE49-F238E27FC236}">
                <a16:creationId xmlns:a16="http://schemas.microsoft.com/office/drawing/2014/main" id="{BC35D405-6ECD-C160-B549-3978765BF551}"/>
              </a:ext>
            </a:extLst>
          </p:cNvPr>
          <p:cNvSpPr txBox="1"/>
          <p:nvPr/>
        </p:nvSpPr>
        <p:spPr>
          <a:xfrm>
            <a:off x="6297189" y="13729141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C/r×r×HW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" name="文本框 439">
            <a:extLst>
              <a:ext uri="{FF2B5EF4-FFF2-40B4-BE49-F238E27FC236}">
                <a16:creationId xmlns:a16="http://schemas.microsoft.com/office/drawing/2014/main" id="{B56CC330-F3F8-0991-7324-9F721A6F8691}"/>
              </a:ext>
            </a:extLst>
          </p:cNvPr>
          <p:cNvSpPr txBox="1"/>
          <p:nvPr/>
        </p:nvSpPr>
        <p:spPr>
          <a:xfrm>
            <a:off x="6349425" y="14622440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C/r×HW×r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3" name="直接箭头连接符 442">
            <a:extLst>
              <a:ext uri="{FF2B5EF4-FFF2-40B4-BE49-F238E27FC236}">
                <a16:creationId xmlns:a16="http://schemas.microsoft.com/office/drawing/2014/main" id="{79BBA192-5404-5E8C-4A0B-234F21A495EF}"/>
              </a:ext>
            </a:extLst>
          </p:cNvPr>
          <p:cNvCxnSpPr>
            <a:cxnSpLocks/>
            <a:stCxn id="392" idx="5"/>
            <a:endCxn id="435" idx="1"/>
          </p:cNvCxnSpPr>
          <p:nvPr/>
        </p:nvCxnSpPr>
        <p:spPr>
          <a:xfrm flipV="1">
            <a:off x="4618679" y="14070514"/>
            <a:ext cx="279783" cy="234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4" name="直接箭头连接符 443">
            <a:extLst>
              <a:ext uri="{FF2B5EF4-FFF2-40B4-BE49-F238E27FC236}">
                <a16:creationId xmlns:a16="http://schemas.microsoft.com/office/drawing/2014/main" id="{B8F313B4-6D6E-D421-2FDE-694669C0B2C3}"/>
              </a:ext>
            </a:extLst>
          </p:cNvPr>
          <p:cNvCxnSpPr>
            <a:cxnSpLocks/>
            <a:stCxn id="392" idx="5"/>
            <a:endCxn id="436" idx="1"/>
          </p:cNvCxnSpPr>
          <p:nvPr/>
        </p:nvCxnSpPr>
        <p:spPr>
          <a:xfrm>
            <a:off x="4618679" y="14305512"/>
            <a:ext cx="290791" cy="289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7" name="矩形: 圆角 446">
            <a:extLst>
              <a:ext uri="{FF2B5EF4-FFF2-40B4-BE49-F238E27FC236}">
                <a16:creationId xmlns:a16="http://schemas.microsoft.com/office/drawing/2014/main" id="{797F5D85-5B75-D10C-6E46-B31AFE5BF547}"/>
              </a:ext>
            </a:extLst>
          </p:cNvPr>
          <p:cNvSpPr>
            <a:spLocks noChangeAspect="1"/>
          </p:cNvSpPr>
          <p:nvPr/>
        </p:nvSpPr>
        <p:spPr>
          <a:xfrm>
            <a:off x="9759014" y="12087864"/>
            <a:ext cx="1160354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Residual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48" name="连接符: 肘形 447">
            <a:extLst>
              <a:ext uri="{FF2B5EF4-FFF2-40B4-BE49-F238E27FC236}">
                <a16:creationId xmlns:a16="http://schemas.microsoft.com/office/drawing/2014/main" id="{D195CF35-41F5-632E-A502-E47C9C0417AC}"/>
              </a:ext>
            </a:extLst>
          </p:cNvPr>
          <p:cNvCxnSpPr>
            <a:cxnSpLocks/>
            <a:stCxn id="389" idx="1"/>
            <a:endCxn id="447" idx="0"/>
          </p:cNvCxnSpPr>
          <p:nvPr/>
        </p:nvCxnSpPr>
        <p:spPr>
          <a:xfrm rot="5400000" flipH="1" flipV="1">
            <a:off x="7102675" y="9213511"/>
            <a:ext cx="362162" cy="6110866"/>
          </a:xfrm>
          <a:prstGeom prst="bentConnector3">
            <a:avLst>
              <a:gd name="adj1" fmla="val 3903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9" name="直接箭头连接符 448">
            <a:extLst>
              <a:ext uri="{FF2B5EF4-FFF2-40B4-BE49-F238E27FC236}">
                <a16:creationId xmlns:a16="http://schemas.microsoft.com/office/drawing/2014/main" id="{AE2732A5-4E00-3DDE-C2CF-63EDB062254F}"/>
              </a:ext>
            </a:extLst>
          </p:cNvPr>
          <p:cNvCxnSpPr>
            <a:endCxn id="425" idx="0"/>
          </p:cNvCxnSpPr>
          <p:nvPr/>
        </p:nvCxnSpPr>
        <p:spPr>
          <a:xfrm>
            <a:off x="10371164" y="12479374"/>
            <a:ext cx="0" cy="1653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0" name="矩形: 圆角 449">
            <a:extLst>
              <a:ext uri="{FF2B5EF4-FFF2-40B4-BE49-F238E27FC236}">
                <a16:creationId xmlns:a16="http://schemas.microsoft.com/office/drawing/2014/main" id="{7A1CAF3C-4662-B92A-020B-B5FABBFBEFFB}"/>
              </a:ext>
            </a:extLst>
          </p:cNvPr>
          <p:cNvSpPr/>
          <p:nvPr/>
        </p:nvSpPr>
        <p:spPr>
          <a:xfrm>
            <a:off x="4730325" y="11251344"/>
            <a:ext cx="1648436" cy="2178450"/>
          </a:xfrm>
          <a:prstGeom prst="roundRect">
            <a:avLst/>
          </a:prstGeom>
          <a:noFill/>
          <a:ln w="19050" cap="flat" cmpd="sng" algn="ctr">
            <a:solidFill>
              <a:srgbClr val="DC7A6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451" name="矩形: 圆角 450">
            <a:extLst>
              <a:ext uri="{FF2B5EF4-FFF2-40B4-BE49-F238E27FC236}">
                <a16:creationId xmlns:a16="http://schemas.microsoft.com/office/drawing/2014/main" id="{5C10634D-54F4-C8A8-BB84-7BDEEA453AAF}"/>
              </a:ext>
            </a:extLst>
          </p:cNvPr>
          <p:cNvSpPr/>
          <p:nvPr/>
        </p:nvSpPr>
        <p:spPr>
          <a:xfrm>
            <a:off x="6533257" y="11262413"/>
            <a:ext cx="2077150" cy="2178450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452" name="矩形: 圆角 451">
            <a:extLst>
              <a:ext uri="{FF2B5EF4-FFF2-40B4-BE49-F238E27FC236}">
                <a16:creationId xmlns:a16="http://schemas.microsoft.com/office/drawing/2014/main" id="{A78D99B7-828E-8344-E7E2-41971D03C413}"/>
              </a:ext>
            </a:extLst>
          </p:cNvPr>
          <p:cNvSpPr/>
          <p:nvPr/>
        </p:nvSpPr>
        <p:spPr>
          <a:xfrm>
            <a:off x="4738168" y="13508542"/>
            <a:ext cx="4906016" cy="1646064"/>
          </a:xfrm>
          <a:prstGeom prst="roundRect">
            <a:avLst/>
          </a:prstGeom>
          <a:noFill/>
          <a:ln w="19050" cap="flat" cmpd="sng" algn="ctr">
            <a:solidFill>
              <a:srgbClr val="DC7A6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grpSp>
        <p:nvGrpSpPr>
          <p:cNvPr id="453" name="组合 452">
            <a:extLst>
              <a:ext uri="{FF2B5EF4-FFF2-40B4-BE49-F238E27FC236}">
                <a16:creationId xmlns:a16="http://schemas.microsoft.com/office/drawing/2014/main" id="{27B2CD54-B175-A2B5-783D-8ED5805EB6DA}"/>
              </a:ext>
            </a:extLst>
          </p:cNvPr>
          <p:cNvGrpSpPr/>
          <p:nvPr/>
        </p:nvGrpSpPr>
        <p:grpSpPr>
          <a:xfrm>
            <a:off x="7123135" y="13061728"/>
            <a:ext cx="1095897" cy="320782"/>
            <a:chOff x="4319555" y="2639392"/>
            <a:chExt cx="1095897" cy="320782"/>
          </a:xfrm>
        </p:grpSpPr>
        <p:sp>
          <p:nvSpPr>
            <p:cNvPr id="454" name="矩形: 圆角 453">
              <a:extLst>
                <a:ext uri="{FF2B5EF4-FFF2-40B4-BE49-F238E27FC236}">
                  <a16:creationId xmlns:a16="http://schemas.microsoft.com/office/drawing/2014/main" id="{BD80BB72-4783-A5F1-6D92-61418D04E589}"/>
                </a:ext>
              </a:extLst>
            </p:cNvPr>
            <p:cNvSpPr/>
            <p:nvPr/>
          </p:nvSpPr>
          <p:spPr>
            <a:xfrm>
              <a:off x="4356232" y="2652397"/>
              <a:ext cx="960312" cy="3077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F9E52018-CD37-F9DB-DE05-FCFCEB7E3A23}"/>
                </a:ext>
              </a:extLst>
            </p:cNvPr>
            <p:cNvSpPr txBox="1"/>
            <p:nvPr/>
          </p:nvSpPr>
          <p:spPr>
            <a:xfrm>
              <a:off x="4319555" y="2639392"/>
              <a:ext cx="1095897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1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</a:t>
              </a:r>
              <a:endParaRPr lang="zh-CN" altLang="en-US" sz="1401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17" name="连接符: 肘形 516">
            <a:extLst>
              <a:ext uri="{FF2B5EF4-FFF2-40B4-BE49-F238E27FC236}">
                <a16:creationId xmlns:a16="http://schemas.microsoft.com/office/drawing/2014/main" id="{5C25BD37-FC61-0484-538C-2359B003C693}"/>
              </a:ext>
            </a:extLst>
          </p:cNvPr>
          <p:cNvCxnSpPr>
            <a:cxnSpLocks/>
            <a:stCxn id="435" idx="3"/>
          </p:cNvCxnSpPr>
          <p:nvPr/>
        </p:nvCxnSpPr>
        <p:spPr>
          <a:xfrm>
            <a:off x="6338796" y="14070514"/>
            <a:ext cx="633031" cy="2329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6" name="连接符: 肘形 525">
            <a:extLst>
              <a:ext uri="{FF2B5EF4-FFF2-40B4-BE49-F238E27FC236}">
                <a16:creationId xmlns:a16="http://schemas.microsoft.com/office/drawing/2014/main" id="{51C17979-EE20-57B7-ACE2-144B2766E117}"/>
              </a:ext>
            </a:extLst>
          </p:cNvPr>
          <p:cNvCxnSpPr>
            <a:cxnSpLocks/>
          </p:cNvCxnSpPr>
          <p:nvPr/>
        </p:nvCxnSpPr>
        <p:spPr>
          <a:xfrm flipV="1">
            <a:off x="6325938" y="14303508"/>
            <a:ext cx="656049" cy="29140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8" name="矩形: 圆角 527">
            <a:extLst>
              <a:ext uri="{FF2B5EF4-FFF2-40B4-BE49-F238E27FC236}">
                <a16:creationId xmlns:a16="http://schemas.microsoft.com/office/drawing/2014/main" id="{C5E4FFC4-EB39-0F4A-FB0F-52C12163192E}"/>
              </a:ext>
            </a:extLst>
          </p:cNvPr>
          <p:cNvSpPr/>
          <p:nvPr/>
        </p:nvSpPr>
        <p:spPr>
          <a:xfrm>
            <a:off x="3345603" y="5733410"/>
            <a:ext cx="10707936" cy="26532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(a) Framework of the proposed method</a:t>
            </a:r>
            <a:endParaRPr lang="zh-CN" altLang="en-US" dirty="0"/>
          </a:p>
        </p:txBody>
      </p:sp>
      <p:sp>
        <p:nvSpPr>
          <p:cNvPr id="529" name="矩形: 圆角 528">
            <a:extLst>
              <a:ext uri="{FF2B5EF4-FFF2-40B4-BE49-F238E27FC236}">
                <a16:creationId xmlns:a16="http://schemas.microsoft.com/office/drawing/2014/main" id="{DCD11D16-3912-CC75-9A22-45626B700F37}"/>
              </a:ext>
            </a:extLst>
          </p:cNvPr>
          <p:cNvSpPr/>
          <p:nvPr/>
        </p:nvSpPr>
        <p:spPr>
          <a:xfrm>
            <a:off x="3345603" y="10669440"/>
            <a:ext cx="10707936" cy="26532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(b) Spectral-Spatial Representation Learning Module (SSRL)</a:t>
            </a:r>
            <a:endParaRPr lang="zh-CN" altLang="en-US" dirty="0"/>
          </a:p>
        </p:txBody>
      </p:sp>
      <p:sp>
        <p:nvSpPr>
          <p:cNvPr id="530" name="矩形: 圆角 529">
            <a:extLst>
              <a:ext uri="{FF2B5EF4-FFF2-40B4-BE49-F238E27FC236}">
                <a16:creationId xmlns:a16="http://schemas.microsoft.com/office/drawing/2014/main" id="{1AECAF3B-C3BB-D61D-3859-5D6D6E638F29}"/>
              </a:ext>
            </a:extLst>
          </p:cNvPr>
          <p:cNvSpPr/>
          <p:nvPr/>
        </p:nvSpPr>
        <p:spPr>
          <a:xfrm>
            <a:off x="3345602" y="15605470"/>
            <a:ext cx="10707936" cy="26532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(c) Multimodal Representation Fusion Module (MRFM)</a:t>
            </a:r>
            <a:endParaRPr lang="zh-CN" altLang="en-US" dirty="0"/>
          </a:p>
        </p:txBody>
      </p:sp>
      <p:cxnSp>
        <p:nvCxnSpPr>
          <p:cNvPr id="536" name="直接箭头连接符 535">
            <a:extLst>
              <a:ext uri="{FF2B5EF4-FFF2-40B4-BE49-F238E27FC236}">
                <a16:creationId xmlns:a16="http://schemas.microsoft.com/office/drawing/2014/main" id="{35A2D6B6-3FF4-F118-D674-773EEDF4899D}"/>
              </a:ext>
            </a:extLst>
          </p:cNvPr>
          <p:cNvCxnSpPr>
            <a:stCxn id="425" idx="4"/>
            <a:endCxn id="438" idx="0"/>
          </p:cNvCxnSpPr>
          <p:nvPr/>
        </p:nvCxnSpPr>
        <p:spPr>
          <a:xfrm>
            <a:off x="10371164" y="14461043"/>
            <a:ext cx="6597" cy="453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4" name="文本框 533">
            <a:extLst>
              <a:ext uri="{FF2B5EF4-FFF2-40B4-BE49-F238E27FC236}">
                <a16:creationId xmlns:a16="http://schemas.microsoft.com/office/drawing/2014/main" id="{00B8B7DC-74B1-3C37-A372-7B060C986F19}"/>
              </a:ext>
            </a:extLst>
          </p:cNvPr>
          <p:cNvSpPr txBox="1"/>
          <p:nvPr/>
        </p:nvSpPr>
        <p:spPr>
          <a:xfrm>
            <a:off x="11674770" y="11471973"/>
            <a:ext cx="253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and DSM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1" name="矩形: 圆角 530">
            <a:extLst>
              <a:ext uri="{FF2B5EF4-FFF2-40B4-BE49-F238E27FC236}">
                <a16:creationId xmlns:a16="http://schemas.microsoft.com/office/drawing/2014/main" id="{AA802D04-D07C-7BFA-E8C3-652DFF96FC67}"/>
              </a:ext>
            </a:extLst>
          </p:cNvPr>
          <p:cNvSpPr/>
          <p:nvPr/>
        </p:nvSpPr>
        <p:spPr>
          <a:xfrm>
            <a:off x="11111326" y="11613151"/>
            <a:ext cx="431569" cy="2883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algn="ctr" defTabSz="914384">
              <a:buClr>
                <a:srgbClr val="000000"/>
              </a:buClr>
              <a:defRPr/>
            </a:pPr>
            <a:r>
              <a:rPr lang="en-US" altLang="zh-CN" sz="140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Rn</a:t>
            </a:r>
            <a:endParaRPr lang="zh-CN" altLang="en-US" sz="1401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2" name="矩形: 圆角 531">
            <a:extLst>
              <a:ext uri="{FF2B5EF4-FFF2-40B4-BE49-F238E27FC236}">
                <a16:creationId xmlns:a16="http://schemas.microsoft.com/office/drawing/2014/main" id="{40F4BE4B-3ABD-4592-76EA-79C183C813F1}"/>
              </a:ext>
            </a:extLst>
          </p:cNvPr>
          <p:cNvSpPr/>
          <p:nvPr/>
        </p:nvSpPr>
        <p:spPr>
          <a:xfrm>
            <a:off x="11624069" y="11611792"/>
            <a:ext cx="431569" cy="2883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rtlCol="0" anchor="ctr"/>
          <a:lstStyle/>
          <a:p>
            <a:pPr algn="ctr" defTabSz="914384">
              <a:buClr>
                <a:srgbClr val="000000"/>
              </a:buClr>
              <a:defRPr/>
            </a:pPr>
            <a:r>
              <a:rPr lang="en-US" altLang="zh-CN" sz="140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Dn</a:t>
            </a:r>
            <a:endParaRPr lang="zh-CN" altLang="en-US" sz="1401" kern="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8" name="矩形: 圆角 537">
            <a:extLst>
              <a:ext uri="{FF2B5EF4-FFF2-40B4-BE49-F238E27FC236}">
                <a16:creationId xmlns:a16="http://schemas.microsoft.com/office/drawing/2014/main" id="{B85B0F07-9FB8-2077-9FE2-245D20EF7432}"/>
              </a:ext>
            </a:extLst>
          </p:cNvPr>
          <p:cNvSpPr/>
          <p:nvPr/>
        </p:nvSpPr>
        <p:spPr>
          <a:xfrm>
            <a:off x="11110716" y="12213259"/>
            <a:ext cx="944068" cy="360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GAP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9" name="文本框 538">
            <a:extLst>
              <a:ext uri="{FF2B5EF4-FFF2-40B4-BE49-F238E27FC236}">
                <a16:creationId xmlns:a16="http://schemas.microsoft.com/office/drawing/2014/main" id="{9A82E28D-3C16-9077-D7DA-2A55F52EDC2D}"/>
              </a:ext>
            </a:extLst>
          </p:cNvPr>
          <p:cNvSpPr txBox="1"/>
          <p:nvPr/>
        </p:nvSpPr>
        <p:spPr>
          <a:xfrm>
            <a:off x="11917481" y="12199278"/>
            <a:ext cx="2533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Average Pooling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0" name="矩形: 圆角 539">
            <a:extLst>
              <a:ext uri="{FF2B5EF4-FFF2-40B4-BE49-F238E27FC236}">
                <a16:creationId xmlns:a16="http://schemas.microsoft.com/office/drawing/2014/main" id="{ED180DCC-5D6C-1A70-60EF-5DCEF2DF675C}"/>
              </a:ext>
            </a:extLst>
          </p:cNvPr>
          <p:cNvSpPr>
            <a:spLocks noChangeAspect="1"/>
          </p:cNvSpPr>
          <p:nvPr/>
        </p:nvSpPr>
        <p:spPr>
          <a:xfrm>
            <a:off x="11135872" y="12886762"/>
            <a:ext cx="1052087" cy="329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Conv1D_</a:t>
            </a:r>
            <a:r>
              <a:rPr lang="en-US" altLang="zh-CN" sz="14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k</a:t>
            </a:r>
            <a:endParaRPr lang="zh-CN" altLang="en-US" sz="1400" b="1" i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41" name="文本框 540">
            <a:extLst>
              <a:ext uri="{FF2B5EF4-FFF2-40B4-BE49-F238E27FC236}">
                <a16:creationId xmlns:a16="http://schemas.microsoft.com/office/drawing/2014/main" id="{15DEB2BB-8294-9DD4-A2BA-45884DC49DD9}"/>
              </a:ext>
            </a:extLst>
          </p:cNvPr>
          <p:cNvSpPr txBox="1"/>
          <p:nvPr/>
        </p:nvSpPr>
        <p:spPr>
          <a:xfrm>
            <a:off x="11848384" y="12673496"/>
            <a:ext cx="253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 Convolution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(kernel size=k)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" name="矩形: 圆角 541">
            <a:extLst>
              <a:ext uri="{FF2B5EF4-FFF2-40B4-BE49-F238E27FC236}">
                <a16:creationId xmlns:a16="http://schemas.microsoft.com/office/drawing/2014/main" id="{9850340A-175A-DBF2-2204-49DF6A19C361}"/>
              </a:ext>
            </a:extLst>
          </p:cNvPr>
          <p:cNvSpPr>
            <a:spLocks noChangeAspect="1"/>
          </p:cNvSpPr>
          <p:nvPr/>
        </p:nvSpPr>
        <p:spPr>
          <a:xfrm>
            <a:off x="11042910" y="13630830"/>
            <a:ext cx="1433569" cy="362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 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43" name="文本框 542">
            <a:extLst>
              <a:ext uri="{FF2B5EF4-FFF2-40B4-BE49-F238E27FC236}">
                <a16:creationId xmlns:a16="http://schemas.microsoft.com/office/drawing/2014/main" id="{8FC2AAB1-94EE-C4A9-8E0F-AD5631C46FFC}"/>
              </a:ext>
            </a:extLst>
          </p:cNvPr>
          <p:cNvSpPr txBox="1"/>
          <p:nvPr/>
        </p:nvSpPr>
        <p:spPr>
          <a:xfrm>
            <a:off x="12268983" y="13513714"/>
            <a:ext cx="253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Convolution 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Reshape operation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矩形 543">
            <a:extLst>
              <a:ext uri="{FF2B5EF4-FFF2-40B4-BE49-F238E27FC236}">
                <a16:creationId xmlns:a16="http://schemas.microsoft.com/office/drawing/2014/main" id="{C524C208-7717-18AD-5E9C-08A161145D3D}"/>
              </a:ext>
            </a:extLst>
          </p:cNvPr>
          <p:cNvSpPr/>
          <p:nvPr/>
        </p:nvSpPr>
        <p:spPr>
          <a:xfrm>
            <a:off x="10963113" y="11474949"/>
            <a:ext cx="3565688" cy="2637620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25A04CD-7C5B-F427-00CD-0281FAA3AAF6}"/>
              </a:ext>
            </a:extLst>
          </p:cNvPr>
          <p:cNvGrpSpPr/>
          <p:nvPr/>
        </p:nvGrpSpPr>
        <p:grpSpPr>
          <a:xfrm>
            <a:off x="5693150" y="277900"/>
            <a:ext cx="4250451" cy="1092910"/>
            <a:chOff x="5693150" y="277900"/>
            <a:chExt cx="4250451" cy="1092910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5DF94100-C3D9-075F-F4E0-84D66D6F9BB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024668" y="978231"/>
              <a:ext cx="1601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128×128×128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9" name="直接箭头连接符 458">
              <a:extLst>
                <a:ext uri="{FF2B5EF4-FFF2-40B4-BE49-F238E27FC236}">
                  <a16:creationId xmlns:a16="http://schemas.microsoft.com/office/drawing/2014/main" id="{240A6A5E-9F04-6E08-FD94-7255133CA7B4}"/>
                </a:ext>
              </a:extLst>
            </p:cNvPr>
            <p:cNvCxnSpPr>
              <a:stCxn id="92" idx="3"/>
            </p:cNvCxnSpPr>
            <p:nvPr/>
          </p:nvCxnSpPr>
          <p:spPr>
            <a:xfrm flipV="1">
              <a:off x="9305431" y="657053"/>
              <a:ext cx="638170" cy="52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8025A876-D3B7-7CA7-4E13-908F910166ED}"/>
                </a:ext>
              </a:extLst>
            </p:cNvPr>
            <p:cNvCxnSpPr>
              <a:stCxn id="99" idx="3"/>
              <a:endCxn id="309" idx="1"/>
            </p:cNvCxnSpPr>
            <p:nvPr/>
          </p:nvCxnSpPr>
          <p:spPr>
            <a:xfrm flipV="1">
              <a:off x="6654286" y="464821"/>
              <a:ext cx="511280" cy="6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98A3794-B68A-9F8B-40A3-23EC8B0CC13A}"/>
                </a:ext>
              </a:extLst>
            </p:cNvPr>
            <p:cNvGrpSpPr/>
            <p:nvPr/>
          </p:nvGrpSpPr>
          <p:grpSpPr>
            <a:xfrm>
              <a:off x="6140549" y="277900"/>
              <a:ext cx="3164882" cy="772392"/>
              <a:chOff x="6140549" y="277900"/>
              <a:chExt cx="3164882" cy="772392"/>
            </a:xfrm>
          </p:grpSpPr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E9555CF5-61B0-395B-ED2B-6CC2DE354200}"/>
                  </a:ext>
                </a:extLst>
              </p:cNvPr>
              <p:cNvGrpSpPr/>
              <p:nvPr/>
            </p:nvGrpSpPr>
            <p:grpSpPr>
              <a:xfrm>
                <a:off x="6140549" y="277900"/>
                <a:ext cx="3164882" cy="772392"/>
                <a:chOff x="4111617" y="926361"/>
                <a:chExt cx="3164882" cy="772392"/>
              </a:xfrm>
            </p:grpSpPr>
            <p:grpSp>
              <p:nvGrpSpPr>
                <p:cNvPr id="91" name="组合 90">
                  <a:extLst>
                    <a:ext uri="{FF2B5EF4-FFF2-40B4-BE49-F238E27FC236}">
                      <a16:creationId xmlns:a16="http://schemas.microsoft.com/office/drawing/2014/main" id="{CAEBBE2F-B019-F4BF-47E2-693838C0B19B}"/>
                    </a:ext>
                  </a:extLst>
                </p:cNvPr>
                <p:cNvGrpSpPr/>
                <p:nvPr/>
              </p:nvGrpSpPr>
              <p:grpSpPr>
                <a:xfrm>
                  <a:off x="4111617" y="926361"/>
                  <a:ext cx="594360" cy="772392"/>
                  <a:chOff x="3368040" y="748660"/>
                  <a:chExt cx="594360" cy="772392"/>
                </a:xfrm>
              </p:grpSpPr>
              <p:sp>
                <p:nvSpPr>
                  <p:cNvPr id="99" name="矩形: 圆角 98">
                    <a:extLst>
                      <a:ext uri="{FF2B5EF4-FFF2-40B4-BE49-F238E27FC236}">
                        <a16:creationId xmlns:a16="http://schemas.microsoft.com/office/drawing/2014/main" id="{130EB021-46A6-44F4-68A7-0420E5AE1C16}"/>
                      </a:ext>
                    </a:extLst>
                  </p:cNvPr>
                  <p:cNvSpPr/>
                  <p:nvPr/>
                </p:nvSpPr>
                <p:spPr>
                  <a:xfrm>
                    <a:off x="3450208" y="792089"/>
                    <a:ext cx="431569" cy="288359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84">
                      <a:buClr>
                        <a:srgbClr val="000000"/>
                      </a:buClr>
                      <a:defRPr/>
                    </a:pPr>
                    <a:r>
                      <a:rPr lang="en-US" altLang="zh-CN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1401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100" name="矩形: 圆角 99">
                    <a:extLst>
                      <a:ext uri="{FF2B5EF4-FFF2-40B4-BE49-F238E27FC236}">
                        <a16:creationId xmlns:a16="http://schemas.microsoft.com/office/drawing/2014/main" id="{888F1EDA-60D8-FC64-8627-7E8CFF83E1EE}"/>
                      </a:ext>
                    </a:extLst>
                  </p:cNvPr>
                  <p:cNvSpPr/>
                  <p:nvPr/>
                </p:nvSpPr>
                <p:spPr>
                  <a:xfrm>
                    <a:off x="3450207" y="1189845"/>
                    <a:ext cx="431569" cy="288359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84">
                      <a:buClr>
                        <a:srgbClr val="000000"/>
                      </a:buClr>
                      <a:defRPr/>
                    </a:pPr>
                    <a:r>
                      <a:rPr lang="en-US" altLang="zh-CN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1401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101" name="矩形: 圆角 100">
                    <a:extLst>
                      <a:ext uri="{FF2B5EF4-FFF2-40B4-BE49-F238E27FC236}">
                        <a16:creationId xmlns:a16="http://schemas.microsoft.com/office/drawing/2014/main" id="{1B5479C5-71D6-E4EE-0A7E-87E54F541711}"/>
                      </a:ext>
                    </a:extLst>
                  </p:cNvPr>
                  <p:cNvSpPr/>
                  <p:nvPr/>
                </p:nvSpPr>
                <p:spPr>
                  <a:xfrm>
                    <a:off x="3368040" y="748660"/>
                    <a:ext cx="594360" cy="772392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801"/>
                  </a:p>
                </p:txBody>
              </p:sp>
            </p:grpSp>
            <p:sp>
              <p:nvSpPr>
                <p:cNvPr id="92" name="矩形: 圆角 91">
                  <a:extLst>
                    <a:ext uri="{FF2B5EF4-FFF2-40B4-BE49-F238E27FC236}">
                      <a16:creationId xmlns:a16="http://schemas.microsoft.com/office/drawing/2014/main" id="{B964D9C6-1D5E-5718-9B38-BA0FE596E04F}"/>
                    </a:ext>
                  </a:extLst>
                </p:cNvPr>
                <p:cNvSpPr/>
                <p:nvPr/>
              </p:nvSpPr>
              <p:spPr>
                <a:xfrm>
                  <a:off x="6238672" y="990154"/>
                  <a:ext cx="1037827" cy="641308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801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MRFM</a:t>
                  </a:r>
                  <a:endParaRPr lang="zh-CN" altLang="en-US" sz="1801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sp>
              <p:nvSpPr>
                <p:cNvPr id="93" name="矩形: 圆角 92">
                  <a:extLst>
                    <a:ext uri="{FF2B5EF4-FFF2-40B4-BE49-F238E27FC236}">
                      <a16:creationId xmlns:a16="http://schemas.microsoft.com/office/drawing/2014/main" id="{C0C5A966-5743-D9B9-3783-47F6C6FCE4D6}"/>
                    </a:ext>
                  </a:extLst>
                </p:cNvPr>
                <p:cNvSpPr/>
                <p:nvPr/>
              </p:nvSpPr>
              <p:spPr>
                <a:xfrm>
                  <a:off x="5145949" y="1348001"/>
                  <a:ext cx="723337" cy="33196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SSRL</a:t>
                  </a:r>
                  <a:endParaRPr lang="zh-CN" altLang="en-US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  <p:cxnSp>
              <p:nvCxnSpPr>
                <p:cNvPr id="94" name="直接箭头连接符 93">
                  <a:extLst>
                    <a:ext uri="{FF2B5EF4-FFF2-40B4-BE49-F238E27FC236}">
                      <a16:creationId xmlns:a16="http://schemas.microsoft.com/office/drawing/2014/main" id="{BD29B676-A526-A69E-6EBF-6279E98D8B3D}"/>
                    </a:ext>
                  </a:extLst>
                </p:cNvPr>
                <p:cNvCxnSpPr>
                  <a:cxnSpLocks/>
                  <a:stCxn id="100" idx="3"/>
                  <a:endCxn id="93" idx="1"/>
                </p:cNvCxnSpPr>
                <p:nvPr/>
              </p:nvCxnSpPr>
              <p:spPr>
                <a:xfrm>
                  <a:off x="4625353" y="1511726"/>
                  <a:ext cx="520596" cy="22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矩形: 圆角 308">
                <a:extLst>
                  <a:ext uri="{FF2B5EF4-FFF2-40B4-BE49-F238E27FC236}">
                    <a16:creationId xmlns:a16="http://schemas.microsoft.com/office/drawing/2014/main" id="{2F3B3ADC-8571-946F-B2AC-349C0CF0E9D9}"/>
                  </a:ext>
                </a:extLst>
              </p:cNvPr>
              <p:cNvSpPr/>
              <p:nvPr/>
            </p:nvSpPr>
            <p:spPr>
              <a:xfrm>
                <a:off x="7165566" y="298841"/>
                <a:ext cx="723337" cy="33196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SSRL</a:t>
                </a:r>
                <a:endParaRPr lang="zh-CN" altLang="en-US" sz="16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72C6E96-2534-3797-F2DE-DA3336B8497F}"/>
                </a:ext>
              </a:extLst>
            </p:cNvPr>
            <p:cNvCxnSpPr>
              <a:cxnSpLocks/>
              <a:stCxn id="93" idx="3"/>
            </p:cNvCxnSpPr>
            <p:nvPr/>
          </p:nvCxnSpPr>
          <p:spPr>
            <a:xfrm>
              <a:off x="7898218" y="865520"/>
              <a:ext cx="366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直接箭头连接符 316">
              <a:extLst>
                <a:ext uri="{FF2B5EF4-FFF2-40B4-BE49-F238E27FC236}">
                  <a16:creationId xmlns:a16="http://schemas.microsoft.com/office/drawing/2014/main" id="{811F6237-BE53-2905-292A-FD0E180962F3}"/>
                </a:ext>
              </a:extLst>
            </p:cNvPr>
            <p:cNvCxnSpPr>
              <a:cxnSpLocks/>
            </p:cNvCxnSpPr>
            <p:nvPr/>
          </p:nvCxnSpPr>
          <p:spPr>
            <a:xfrm>
              <a:off x="7889750" y="464821"/>
              <a:ext cx="366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8" name="文本框 317">
              <a:extLst>
                <a:ext uri="{FF2B5EF4-FFF2-40B4-BE49-F238E27FC236}">
                  <a16:creationId xmlns:a16="http://schemas.microsoft.com/office/drawing/2014/main" id="{7647378C-6188-BA78-FB8E-8F9E616232E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93150" y="1001478"/>
              <a:ext cx="1601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128×128×128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0" name="文本框 319">
            <a:extLst>
              <a:ext uri="{FF2B5EF4-FFF2-40B4-BE49-F238E27FC236}">
                <a16:creationId xmlns:a16="http://schemas.microsoft.com/office/drawing/2014/main" id="{F9A9D53D-C603-D88E-E057-D3E7AA3788B9}"/>
              </a:ext>
            </a:extLst>
          </p:cNvPr>
          <p:cNvSpPr txBox="1">
            <a:spLocks noChangeAspect="1"/>
          </p:cNvSpPr>
          <p:nvPr/>
        </p:nvSpPr>
        <p:spPr>
          <a:xfrm>
            <a:off x="8014523" y="12264"/>
            <a:ext cx="160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128×128×128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BFD7640D-31A2-ADCA-5488-A1ED972AD0B3}"/>
              </a:ext>
            </a:extLst>
          </p:cNvPr>
          <p:cNvSpPr txBox="1"/>
          <p:nvPr/>
        </p:nvSpPr>
        <p:spPr>
          <a:xfrm>
            <a:off x="5682630" y="-56646"/>
            <a:ext cx="160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128×128×128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BA2283-5D0D-49EA-5863-9651312D3761}"/>
              </a:ext>
            </a:extLst>
          </p:cNvPr>
          <p:cNvGrpSpPr/>
          <p:nvPr/>
        </p:nvGrpSpPr>
        <p:grpSpPr>
          <a:xfrm>
            <a:off x="5682631" y="1418255"/>
            <a:ext cx="4250973" cy="1501895"/>
            <a:chOff x="5682631" y="1418255"/>
            <a:chExt cx="4250973" cy="1501895"/>
          </a:xfrm>
        </p:grpSpPr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15A7C975-9BB9-CD37-C934-7AB3BD895691}"/>
                </a:ext>
              </a:extLst>
            </p:cNvPr>
            <p:cNvSpPr txBox="1"/>
            <p:nvPr/>
          </p:nvSpPr>
          <p:spPr>
            <a:xfrm>
              <a:off x="5701674" y="2550690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256×64×64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2" name="组合 321">
              <a:extLst>
                <a:ext uri="{FF2B5EF4-FFF2-40B4-BE49-F238E27FC236}">
                  <a16:creationId xmlns:a16="http://schemas.microsoft.com/office/drawing/2014/main" id="{27175EE5-F03E-D2AD-A6F6-B102730626E3}"/>
                </a:ext>
              </a:extLst>
            </p:cNvPr>
            <p:cNvGrpSpPr/>
            <p:nvPr/>
          </p:nvGrpSpPr>
          <p:grpSpPr>
            <a:xfrm>
              <a:off x="6130552" y="1774472"/>
              <a:ext cx="3803052" cy="772392"/>
              <a:chOff x="6140549" y="277900"/>
              <a:chExt cx="3803052" cy="772392"/>
            </a:xfrm>
          </p:grpSpPr>
          <p:cxnSp>
            <p:nvCxnSpPr>
              <p:cNvPr id="324" name="直接箭头连接符 323">
                <a:extLst>
                  <a:ext uri="{FF2B5EF4-FFF2-40B4-BE49-F238E27FC236}">
                    <a16:creationId xmlns:a16="http://schemas.microsoft.com/office/drawing/2014/main" id="{9F2A1230-EF20-9B68-F9A4-9BE0D6F5CE10}"/>
                  </a:ext>
                </a:extLst>
              </p:cNvPr>
              <p:cNvCxnSpPr>
                <a:stCxn id="334" idx="3"/>
              </p:cNvCxnSpPr>
              <p:nvPr/>
            </p:nvCxnSpPr>
            <p:spPr>
              <a:xfrm flipV="1">
                <a:off x="9305431" y="657053"/>
                <a:ext cx="638170" cy="52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直接箭头连接符 324">
                <a:extLst>
                  <a:ext uri="{FF2B5EF4-FFF2-40B4-BE49-F238E27FC236}">
                    <a16:creationId xmlns:a16="http://schemas.microsoft.com/office/drawing/2014/main" id="{0B5F43C6-6E82-93A5-1311-C18D46C0A5C2}"/>
                  </a:ext>
                </a:extLst>
              </p:cNvPr>
              <p:cNvCxnSpPr>
                <a:stCxn id="337" idx="3"/>
                <a:endCxn id="332" idx="1"/>
              </p:cNvCxnSpPr>
              <p:nvPr/>
            </p:nvCxnSpPr>
            <p:spPr>
              <a:xfrm flipV="1">
                <a:off x="6654286" y="464821"/>
                <a:ext cx="511280" cy="6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5601A9B9-AB7E-9E85-D142-EBF816A733B4}"/>
                  </a:ext>
                </a:extLst>
              </p:cNvPr>
              <p:cNvGrpSpPr/>
              <p:nvPr/>
            </p:nvGrpSpPr>
            <p:grpSpPr>
              <a:xfrm>
                <a:off x="6140549" y="277900"/>
                <a:ext cx="3164882" cy="772392"/>
                <a:chOff x="6140549" y="277900"/>
                <a:chExt cx="3164882" cy="772392"/>
              </a:xfrm>
            </p:grpSpPr>
            <p:grpSp>
              <p:nvGrpSpPr>
                <p:cNvPr id="331" name="组合 330">
                  <a:extLst>
                    <a:ext uri="{FF2B5EF4-FFF2-40B4-BE49-F238E27FC236}">
                      <a16:creationId xmlns:a16="http://schemas.microsoft.com/office/drawing/2014/main" id="{3A879AB3-5571-B499-0655-75E6F2D72972}"/>
                    </a:ext>
                  </a:extLst>
                </p:cNvPr>
                <p:cNvGrpSpPr/>
                <p:nvPr/>
              </p:nvGrpSpPr>
              <p:grpSpPr>
                <a:xfrm>
                  <a:off x="6140549" y="277900"/>
                  <a:ext cx="3164882" cy="772392"/>
                  <a:chOff x="4111617" y="926361"/>
                  <a:chExt cx="3164882" cy="772392"/>
                </a:xfrm>
              </p:grpSpPr>
              <p:grpSp>
                <p:nvGrpSpPr>
                  <p:cNvPr id="333" name="组合 332">
                    <a:extLst>
                      <a:ext uri="{FF2B5EF4-FFF2-40B4-BE49-F238E27FC236}">
                        <a16:creationId xmlns:a16="http://schemas.microsoft.com/office/drawing/2014/main" id="{5D2155B1-8DBA-4912-9A6B-E649C74B9ABB}"/>
                      </a:ext>
                    </a:extLst>
                  </p:cNvPr>
                  <p:cNvGrpSpPr/>
                  <p:nvPr/>
                </p:nvGrpSpPr>
                <p:grpSpPr>
                  <a:xfrm>
                    <a:off x="4111617" y="926361"/>
                    <a:ext cx="594360" cy="772392"/>
                    <a:chOff x="3368040" y="748660"/>
                    <a:chExt cx="594360" cy="772392"/>
                  </a:xfrm>
                </p:grpSpPr>
                <p:sp>
                  <p:nvSpPr>
                    <p:cNvPr id="337" name="矩形: 圆角 336">
                      <a:extLst>
                        <a:ext uri="{FF2B5EF4-FFF2-40B4-BE49-F238E27FC236}">
                          <a16:creationId xmlns:a16="http://schemas.microsoft.com/office/drawing/2014/main" id="{0A9BBCBE-231C-5C3E-9F88-410184F85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8" y="792089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R2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38" name="矩形: 圆角 337">
                      <a:extLst>
                        <a:ext uri="{FF2B5EF4-FFF2-40B4-BE49-F238E27FC236}">
                          <a16:creationId xmlns:a16="http://schemas.microsoft.com/office/drawing/2014/main" id="{8FB5BA81-BDA0-FA00-C85B-C425E277F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7" y="1189845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D2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39" name="矩形: 圆角 338">
                      <a:extLst>
                        <a:ext uri="{FF2B5EF4-FFF2-40B4-BE49-F238E27FC236}">
                          <a16:creationId xmlns:a16="http://schemas.microsoft.com/office/drawing/2014/main" id="{121F4071-4021-2033-2EA2-ABB943F2B0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8040" y="748660"/>
                      <a:ext cx="594360" cy="772392"/>
                    </a:xfrm>
                    <a:prstGeom prst="roundRect">
                      <a:avLst/>
                    </a:prstGeom>
                    <a:noFill/>
                    <a:ln w="19050" cap="flat" cmpd="sng" algn="ctr">
                      <a:solidFill>
                        <a:srgbClr val="97BDD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4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801"/>
                    </a:p>
                  </p:txBody>
                </p:sp>
              </p:grpSp>
              <p:sp>
                <p:nvSpPr>
                  <p:cNvPr id="334" name="矩形: 圆角 333">
                    <a:extLst>
                      <a:ext uri="{FF2B5EF4-FFF2-40B4-BE49-F238E27FC236}">
                        <a16:creationId xmlns:a16="http://schemas.microsoft.com/office/drawing/2014/main" id="{581A97D7-D14E-0EB8-D8F8-3CCA8CD527D7}"/>
                      </a:ext>
                    </a:extLst>
                  </p:cNvPr>
                  <p:cNvSpPr/>
                  <p:nvPr/>
                </p:nvSpPr>
                <p:spPr>
                  <a:xfrm>
                    <a:off x="6238672" y="990154"/>
                    <a:ext cx="1037827" cy="641308"/>
                  </a:xfrm>
                  <a:prstGeom prst="roundRect">
                    <a:avLst/>
                  </a:prstGeom>
                  <a:solidFill>
                    <a:srgbClr val="C9DAF8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801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MRFM</a:t>
                    </a:r>
                    <a:endParaRPr lang="zh-CN" altLang="en-US" sz="1801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335" name="矩形: 圆角 334">
                    <a:extLst>
                      <a:ext uri="{FF2B5EF4-FFF2-40B4-BE49-F238E27FC236}">
                        <a16:creationId xmlns:a16="http://schemas.microsoft.com/office/drawing/2014/main" id="{62DF6DFC-6FEF-DB5A-16EF-5784EBC20DFB}"/>
                      </a:ext>
                    </a:extLst>
                  </p:cNvPr>
                  <p:cNvSpPr/>
                  <p:nvPr/>
                </p:nvSpPr>
                <p:spPr>
                  <a:xfrm>
                    <a:off x="5145949" y="1348001"/>
                    <a:ext cx="723337" cy="33196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600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SSRL</a:t>
                    </a:r>
                    <a:endParaRPr lang="zh-CN" altLang="en-US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cxnSp>
                <p:nvCxnSpPr>
                  <p:cNvPr id="336" name="直接箭头连接符 335">
                    <a:extLst>
                      <a:ext uri="{FF2B5EF4-FFF2-40B4-BE49-F238E27FC236}">
                        <a16:creationId xmlns:a16="http://schemas.microsoft.com/office/drawing/2014/main" id="{8348FAEA-7B93-9D78-713D-08FC1AE4B488}"/>
                      </a:ext>
                    </a:extLst>
                  </p:cNvPr>
                  <p:cNvCxnSpPr>
                    <a:cxnSpLocks/>
                    <a:stCxn id="338" idx="3"/>
                    <a:endCxn id="335" idx="1"/>
                  </p:cNvCxnSpPr>
                  <p:nvPr/>
                </p:nvCxnSpPr>
                <p:spPr>
                  <a:xfrm>
                    <a:off x="4625353" y="1511726"/>
                    <a:ext cx="520596" cy="225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2" name="矩形: 圆角 331">
                  <a:extLst>
                    <a:ext uri="{FF2B5EF4-FFF2-40B4-BE49-F238E27FC236}">
                      <a16:creationId xmlns:a16="http://schemas.microsoft.com/office/drawing/2014/main" id="{69453E30-D465-0E17-C311-7BE271B1964E}"/>
                    </a:ext>
                  </a:extLst>
                </p:cNvPr>
                <p:cNvSpPr/>
                <p:nvPr/>
              </p:nvSpPr>
              <p:spPr>
                <a:xfrm>
                  <a:off x="7165566" y="298841"/>
                  <a:ext cx="723337" cy="33196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SSRL</a:t>
                  </a:r>
                  <a:endParaRPr lang="zh-CN" altLang="en-US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cxnSp>
            <p:nvCxnSpPr>
              <p:cNvPr id="328" name="直接箭头连接符 327">
                <a:extLst>
                  <a:ext uri="{FF2B5EF4-FFF2-40B4-BE49-F238E27FC236}">
                    <a16:creationId xmlns:a16="http://schemas.microsoft.com/office/drawing/2014/main" id="{BD754E27-D6C1-26C1-DC88-B8248FA3061A}"/>
                  </a:ext>
                </a:extLst>
              </p:cNvPr>
              <p:cNvCxnSpPr>
                <a:cxnSpLocks/>
                <a:stCxn id="335" idx="3"/>
              </p:cNvCxnSpPr>
              <p:nvPr/>
            </p:nvCxnSpPr>
            <p:spPr>
              <a:xfrm>
                <a:off x="7898218" y="865520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直接箭头连接符 328">
                <a:extLst>
                  <a:ext uri="{FF2B5EF4-FFF2-40B4-BE49-F238E27FC236}">
                    <a16:creationId xmlns:a16="http://schemas.microsoft.com/office/drawing/2014/main" id="{E1B2E7E1-E711-950F-FB98-69B0F9805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9750" y="464821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0" name="文本框 339">
              <a:extLst>
                <a:ext uri="{FF2B5EF4-FFF2-40B4-BE49-F238E27FC236}">
                  <a16:creationId xmlns:a16="http://schemas.microsoft.com/office/drawing/2014/main" id="{BE8AE98D-CDD2-DADD-7AD9-28051497FEA9}"/>
                </a:ext>
              </a:extLst>
            </p:cNvPr>
            <p:cNvSpPr txBox="1"/>
            <p:nvPr/>
          </p:nvSpPr>
          <p:spPr>
            <a:xfrm>
              <a:off x="7973762" y="1476736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96×64×64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1" name="文本框 340">
              <a:extLst>
                <a:ext uri="{FF2B5EF4-FFF2-40B4-BE49-F238E27FC236}">
                  <a16:creationId xmlns:a16="http://schemas.microsoft.com/office/drawing/2014/main" id="{3542A141-7DFE-7619-0D6C-FBC58F27E291}"/>
                </a:ext>
              </a:extLst>
            </p:cNvPr>
            <p:cNvSpPr txBox="1"/>
            <p:nvPr/>
          </p:nvSpPr>
          <p:spPr>
            <a:xfrm>
              <a:off x="5682631" y="1418255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256×64×64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2" name="文本框 341">
              <a:extLst>
                <a:ext uri="{FF2B5EF4-FFF2-40B4-BE49-F238E27FC236}">
                  <a16:creationId xmlns:a16="http://schemas.microsoft.com/office/drawing/2014/main" id="{75BC370F-FEC5-5254-1EED-9A1E82A4C11C}"/>
                </a:ext>
              </a:extLst>
            </p:cNvPr>
            <p:cNvSpPr txBox="1"/>
            <p:nvPr/>
          </p:nvSpPr>
          <p:spPr>
            <a:xfrm>
              <a:off x="7984478" y="2529892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96×64×64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4" name="组合 343">
            <a:extLst>
              <a:ext uri="{FF2B5EF4-FFF2-40B4-BE49-F238E27FC236}">
                <a16:creationId xmlns:a16="http://schemas.microsoft.com/office/drawing/2014/main" id="{D348A04E-59CE-2D1A-CB39-16766809893F}"/>
              </a:ext>
            </a:extLst>
          </p:cNvPr>
          <p:cNvGrpSpPr/>
          <p:nvPr/>
        </p:nvGrpSpPr>
        <p:grpSpPr>
          <a:xfrm>
            <a:off x="5653048" y="2844255"/>
            <a:ext cx="4299599" cy="1502712"/>
            <a:chOff x="5634005" y="1418255"/>
            <a:chExt cx="4299599" cy="1502712"/>
          </a:xfrm>
        </p:grpSpPr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6E3AB82A-F89E-99D7-3673-9C8C1B0CF818}"/>
                </a:ext>
              </a:extLst>
            </p:cNvPr>
            <p:cNvSpPr txBox="1"/>
            <p:nvPr/>
          </p:nvSpPr>
          <p:spPr>
            <a:xfrm>
              <a:off x="5634005" y="2551507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512×32×32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6" name="组合 345">
              <a:extLst>
                <a:ext uri="{FF2B5EF4-FFF2-40B4-BE49-F238E27FC236}">
                  <a16:creationId xmlns:a16="http://schemas.microsoft.com/office/drawing/2014/main" id="{5B65AAFF-FAE8-13B2-73D6-BB85E065C8AD}"/>
                </a:ext>
              </a:extLst>
            </p:cNvPr>
            <p:cNvGrpSpPr/>
            <p:nvPr/>
          </p:nvGrpSpPr>
          <p:grpSpPr>
            <a:xfrm>
              <a:off x="6130552" y="1774472"/>
              <a:ext cx="3803052" cy="772392"/>
              <a:chOff x="6140549" y="277900"/>
              <a:chExt cx="3803052" cy="772392"/>
            </a:xfrm>
          </p:grpSpPr>
          <p:cxnSp>
            <p:nvCxnSpPr>
              <p:cNvPr id="351" name="直接箭头连接符 350">
                <a:extLst>
                  <a:ext uri="{FF2B5EF4-FFF2-40B4-BE49-F238E27FC236}">
                    <a16:creationId xmlns:a16="http://schemas.microsoft.com/office/drawing/2014/main" id="{1125C06D-E1CA-3EA1-F41A-A3B82295202A}"/>
                  </a:ext>
                </a:extLst>
              </p:cNvPr>
              <p:cNvCxnSpPr>
                <a:stCxn id="359" idx="3"/>
              </p:cNvCxnSpPr>
              <p:nvPr/>
            </p:nvCxnSpPr>
            <p:spPr>
              <a:xfrm flipV="1">
                <a:off x="9305431" y="657053"/>
                <a:ext cx="638170" cy="52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2" name="直接箭头连接符 351">
                <a:extLst>
                  <a:ext uri="{FF2B5EF4-FFF2-40B4-BE49-F238E27FC236}">
                    <a16:creationId xmlns:a16="http://schemas.microsoft.com/office/drawing/2014/main" id="{61BBE95A-884C-EA59-9784-4533CC9A83D6}"/>
                  </a:ext>
                </a:extLst>
              </p:cNvPr>
              <p:cNvCxnSpPr>
                <a:stCxn id="362" idx="3"/>
                <a:endCxn id="357" idx="1"/>
              </p:cNvCxnSpPr>
              <p:nvPr/>
            </p:nvCxnSpPr>
            <p:spPr>
              <a:xfrm flipV="1">
                <a:off x="6654286" y="464821"/>
                <a:ext cx="511280" cy="6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3" name="组合 352">
                <a:extLst>
                  <a:ext uri="{FF2B5EF4-FFF2-40B4-BE49-F238E27FC236}">
                    <a16:creationId xmlns:a16="http://schemas.microsoft.com/office/drawing/2014/main" id="{4CB8E492-502E-9F7F-B8E3-47C5B6631CCA}"/>
                  </a:ext>
                </a:extLst>
              </p:cNvPr>
              <p:cNvGrpSpPr/>
              <p:nvPr/>
            </p:nvGrpSpPr>
            <p:grpSpPr>
              <a:xfrm>
                <a:off x="6140549" y="277900"/>
                <a:ext cx="3164882" cy="772392"/>
                <a:chOff x="6140549" y="277900"/>
                <a:chExt cx="3164882" cy="772392"/>
              </a:xfrm>
            </p:grpSpPr>
            <p:grpSp>
              <p:nvGrpSpPr>
                <p:cNvPr id="356" name="组合 355">
                  <a:extLst>
                    <a:ext uri="{FF2B5EF4-FFF2-40B4-BE49-F238E27FC236}">
                      <a16:creationId xmlns:a16="http://schemas.microsoft.com/office/drawing/2014/main" id="{D22241BB-35D9-FC41-C736-DF9CAA4FA6DA}"/>
                    </a:ext>
                  </a:extLst>
                </p:cNvPr>
                <p:cNvGrpSpPr/>
                <p:nvPr/>
              </p:nvGrpSpPr>
              <p:grpSpPr>
                <a:xfrm>
                  <a:off x="6140549" y="277900"/>
                  <a:ext cx="3164882" cy="772392"/>
                  <a:chOff x="4111617" y="926361"/>
                  <a:chExt cx="3164882" cy="772392"/>
                </a:xfrm>
              </p:grpSpPr>
              <p:grpSp>
                <p:nvGrpSpPr>
                  <p:cNvPr id="358" name="组合 357">
                    <a:extLst>
                      <a:ext uri="{FF2B5EF4-FFF2-40B4-BE49-F238E27FC236}">
                        <a16:creationId xmlns:a16="http://schemas.microsoft.com/office/drawing/2014/main" id="{E341BBEB-A77C-C141-3B17-DF43476385BF}"/>
                      </a:ext>
                    </a:extLst>
                  </p:cNvPr>
                  <p:cNvGrpSpPr/>
                  <p:nvPr/>
                </p:nvGrpSpPr>
                <p:grpSpPr>
                  <a:xfrm>
                    <a:off x="4111617" y="926361"/>
                    <a:ext cx="594360" cy="772392"/>
                    <a:chOff x="3368040" y="748660"/>
                    <a:chExt cx="594360" cy="772392"/>
                  </a:xfrm>
                </p:grpSpPr>
                <p:sp>
                  <p:nvSpPr>
                    <p:cNvPr id="362" name="矩形: 圆角 361">
                      <a:extLst>
                        <a:ext uri="{FF2B5EF4-FFF2-40B4-BE49-F238E27FC236}">
                          <a16:creationId xmlns:a16="http://schemas.microsoft.com/office/drawing/2014/main" id="{8DD392BA-0A01-1579-C75E-D797D5B6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8" y="792089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R3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63" name="矩形: 圆角 362">
                      <a:extLst>
                        <a:ext uri="{FF2B5EF4-FFF2-40B4-BE49-F238E27FC236}">
                          <a16:creationId xmlns:a16="http://schemas.microsoft.com/office/drawing/2014/main" id="{2654A7BB-F20E-FBAF-ECC9-E322631813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7" y="1189845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D3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64" name="矩形: 圆角 363">
                      <a:extLst>
                        <a:ext uri="{FF2B5EF4-FFF2-40B4-BE49-F238E27FC236}">
                          <a16:creationId xmlns:a16="http://schemas.microsoft.com/office/drawing/2014/main" id="{82F94FA9-A95F-1739-92DD-04DD91088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8040" y="748660"/>
                      <a:ext cx="594360" cy="772392"/>
                    </a:xfrm>
                    <a:prstGeom prst="roundRect">
                      <a:avLst/>
                    </a:prstGeom>
                    <a:noFill/>
                    <a:ln w="19050" cap="flat" cmpd="sng" algn="ctr">
                      <a:solidFill>
                        <a:srgbClr val="97BDD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4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801"/>
                    </a:p>
                  </p:txBody>
                </p:sp>
              </p:grpSp>
              <p:sp>
                <p:nvSpPr>
                  <p:cNvPr id="359" name="矩形: 圆角 358">
                    <a:extLst>
                      <a:ext uri="{FF2B5EF4-FFF2-40B4-BE49-F238E27FC236}">
                        <a16:creationId xmlns:a16="http://schemas.microsoft.com/office/drawing/2014/main" id="{C538C664-302B-5346-2F35-783A5851781F}"/>
                      </a:ext>
                    </a:extLst>
                  </p:cNvPr>
                  <p:cNvSpPr/>
                  <p:nvPr/>
                </p:nvSpPr>
                <p:spPr>
                  <a:xfrm>
                    <a:off x="6238672" y="990154"/>
                    <a:ext cx="1037827" cy="641308"/>
                  </a:xfrm>
                  <a:prstGeom prst="roundRect">
                    <a:avLst/>
                  </a:prstGeom>
                  <a:solidFill>
                    <a:srgbClr val="C9DAF8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801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MRFM</a:t>
                    </a:r>
                    <a:endParaRPr lang="zh-CN" altLang="en-US" sz="1801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360" name="矩形: 圆角 359">
                    <a:extLst>
                      <a:ext uri="{FF2B5EF4-FFF2-40B4-BE49-F238E27FC236}">
                        <a16:creationId xmlns:a16="http://schemas.microsoft.com/office/drawing/2014/main" id="{FA0DE881-5039-F7B5-289E-83A36BB7772C}"/>
                      </a:ext>
                    </a:extLst>
                  </p:cNvPr>
                  <p:cNvSpPr/>
                  <p:nvPr/>
                </p:nvSpPr>
                <p:spPr>
                  <a:xfrm>
                    <a:off x="5145949" y="1348001"/>
                    <a:ext cx="723337" cy="33196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600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SSRL</a:t>
                    </a:r>
                    <a:endParaRPr lang="zh-CN" altLang="en-US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cxnSp>
                <p:nvCxnSpPr>
                  <p:cNvPr id="361" name="直接箭头连接符 360">
                    <a:extLst>
                      <a:ext uri="{FF2B5EF4-FFF2-40B4-BE49-F238E27FC236}">
                        <a16:creationId xmlns:a16="http://schemas.microsoft.com/office/drawing/2014/main" id="{1223AA6B-8E37-F1AD-305A-2EFEE9D73981}"/>
                      </a:ext>
                    </a:extLst>
                  </p:cNvPr>
                  <p:cNvCxnSpPr>
                    <a:cxnSpLocks/>
                    <a:stCxn id="363" idx="3"/>
                    <a:endCxn id="360" idx="1"/>
                  </p:cNvCxnSpPr>
                  <p:nvPr/>
                </p:nvCxnSpPr>
                <p:spPr>
                  <a:xfrm>
                    <a:off x="4625353" y="1511726"/>
                    <a:ext cx="520596" cy="225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7" name="矩形: 圆角 356">
                  <a:extLst>
                    <a:ext uri="{FF2B5EF4-FFF2-40B4-BE49-F238E27FC236}">
                      <a16:creationId xmlns:a16="http://schemas.microsoft.com/office/drawing/2014/main" id="{8887FA9A-FC9D-B5F8-78B2-0DCDF6D63186}"/>
                    </a:ext>
                  </a:extLst>
                </p:cNvPr>
                <p:cNvSpPr/>
                <p:nvPr/>
              </p:nvSpPr>
              <p:spPr>
                <a:xfrm>
                  <a:off x="7165566" y="298841"/>
                  <a:ext cx="723337" cy="33196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SSRL</a:t>
                  </a:r>
                  <a:endParaRPr lang="zh-CN" altLang="en-US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cxnSp>
            <p:nvCxnSpPr>
              <p:cNvPr id="354" name="直接箭头连接符 353">
                <a:extLst>
                  <a:ext uri="{FF2B5EF4-FFF2-40B4-BE49-F238E27FC236}">
                    <a16:creationId xmlns:a16="http://schemas.microsoft.com/office/drawing/2014/main" id="{5C279662-F1E2-225B-8E3D-28E813FFC01D}"/>
                  </a:ext>
                </a:extLst>
              </p:cNvPr>
              <p:cNvCxnSpPr>
                <a:cxnSpLocks/>
                <a:stCxn id="360" idx="3"/>
              </p:cNvCxnSpPr>
              <p:nvPr/>
            </p:nvCxnSpPr>
            <p:spPr>
              <a:xfrm>
                <a:off x="7898218" y="865520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5" name="直接箭头连接符 354">
                <a:extLst>
                  <a:ext uri="{FF2B5EF4-FFF2-40B4-BE49-F238E27FC236}">
                    <a16:creationId xmlns:a16="http://schemas.microsoft.com/office/drawing/2014/main" id="{C4A9D8A3-781B-EA73-F1A1-62DE53E364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9750" y="464821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62EFCED9-D1A0-2109-6B79-EB58785D413D}"/>
                </a:ext>
              </a:extLst>
            </p:cNvPr>
            <p:cNvSpPr txBox="1"/>
            <p:nvPr/>
          </p:nvSpPr>
          <p:spPr>
            <a:xfrm>
              <a:off x="7973762" y="1476736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192×32×32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8" name="文本框 347">
              <a:extLst>
                <a:ext uri="{FF2B5EF4-FFF2-40B4-BE49-F238E27FC236}">
                  <a16:creationId xmlns:a16="http://schemas.microsoft.com/office/drawing/2014/main" id="{B4D5BD8B-07E2-C838-49D4-BA299A833946}"/>
                </a:ext>
              </a:extLst>
            </p:cNvPr>
            <p:cNvSpPr txBox="1"/>
            <p:nvPr/>
          </p:nvSpPr>
          <p:spPr>
            <a:xfrm>
              <a:off x="5682631" y="1418255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512×32×32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732E6A1F-338E-5310-EBDC-9D5AD9ABA5EF}"/>
                </a:ext>
              </a:extLst>
            </p:cNvPr>
            <p:cNvSpPr txBox="1"/>
            <p:nvPr/>
          </p:nvSpPr>
          <p:spPr>
            <a:xfrm>
              <a:off x="7904944" y="2518085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192×32×32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3C23D31E-C5F7-6200-5A87-AA766B8AEC99}"/>
              </a:ext>
            </a:extLst>
          </p:cNvPr>
          <p:cNvGrpSpPr/>
          <p:nvPr/>
        </p:nvGrpSpPr>
        <p:grpSpPr>
          <a:xfrm>
            <a:off x="5679916" y="4271969"/>
            <a:ext cx="4299600" cy="1501180"/>
            <a:chOff x="5634004" y="1419787"/>
            <a:chExt cx="4299600" cy="1501180"/>
          </a:xfrm>
        </p:grpSpPr>
        <p:sp>
          <p:nvSpPr>
            <p:cNvPr id="366" name="文本框 365">
              <a:extLst>
                <a:ext uri="{FF2B5EF4-FFF2-40B4-BE49-F238E27FC236}">
                  <a16:creationId xmlns:a16="http://schemas.microsoft.com/office/drawing/2014/main" id="{8BD6806E-F9B3-694D-B1EE-2A62AB3D7B91}"/>
                </a:ext>
              </a:extLst>
            </p:cNvPr>
            <p:cNvSpPr txBox="1"/>
            <p:nvPr/>
          </p:nvSpPr>
          <p:spPr>
            <a:xfrm>
              <a:off x="5634005" y="2551507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1024×16×16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67" name="组合 366">
              <a:extLst>
                <a:ext uri="{FF2B5EF4-FFF2-40B4-BE49-F238E27FC236}">
                  <a16:creationId xmlns:a16="http://schemas.microsoft.com/office/drawing/2014/main" id="{8229FFAC-B1AB-6675-BD99-B946BF457B7B}"/>
                </a:ext>
              </a:extLst>
            </p:cNvPr>
            <p:cNvGrpSpPr/>
            <p:nvPr/>
          </p:nvGrpSpPr>
          <p:grpSpPr>
            <a:xfrm>
              <a:off x="6130552" y="1774472"/>
              <a:ext cx="3803052" cy="772392"/>
              <a:chOff x="6140549" y="277900"/>
              <a:chExt cx="3803052" cy="772392"/>
            </a:xfrm>
          </p:grpSpPr>
          <p:cxnSp>
            <p:nvCxnSpPr>
              <p:cNvPr id="372" name="直接箭头连接符 371">
                <a:extLst>
                  <a:ext uri="{FF2B5EF4-FFF2-40B4-BE49-F238E27FC236}">
                    <a16:creationId xmlns:a16="http://schemas.microsoft.com/office/drawing/2014/main" id="{8EA6A48D-E81F-42D2-951E-A203A769BFCB}"/>
                  </a:ext>
                </a:extLst>
              </p:cNvPr>
              <p:cNvCxnSpPr>
                <a:stCxn id="380" idx="3"/>
              </p:cNvCxnSpPr>
              <p:nvPr/>
            </p:nvCxnSpPr>
            <p:spPr>
              <a:xfrm flipV="1">
                <a:off x="9305431" y="657053"/>
                <a:ext cx="638170" cy="52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18C16A22-3847-648E-513C-DB8FE9F6851E}"/>
                  </a:ext>
                </a:extLst>
              </p:cNvPr>
              <p:cNvCxnSpPr>
                <a:stCxn id="383" idx="3"/>
                <a:endCxn id="378" idx="1"/>
              </p:cNvCxnSpPr>
              <p:nvPr/>
            </p:nvCxnSpPr>
            <p:spPr>
              <a:xfrm flipV="1">
                <a:off x="6654286" y="464821"/>
                <a:ext cx="511280" cy="6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74" name="组合 373">
                <a:extLst>
                  <a:ext uri="{FF2B5EF4-FFF2-40B4-BE49-F238E27FC236}">
                    <a16:creationId xmlns:a16="http://schemas.microsoft.com/office/drawing/2014/main" id="{CA43E26D-89FF-7BC2-B0F4-80D224A8F294}"/>
                  </a:ext>
                </a:extLst>
              </p:cNvPr>
              <p:cNvGrpSpPr/>
              <p:nvPr/>
            </p:nvGrpSpPr>
            <p:grpSpPr>
              <a:xfrm>
                <a:off x="6140549" y="277900"/>
                <a:ext cx="3164882" cy="772392"/>
                <a:chOff x="6140549" y="277900"/>
                <a:chExt cx="3164882" cy="772392"/>
              </a:xfrm>
            </p:grpSpPr>
            <p:grpSp>
              <p:nvGrpSpPr>
                <p:cNvPr id="377" name="组合 376">
                  <a:extLst>
                    <a:ext uri="{FF2B5EF4-FFF2-40B4-BE49-F238E27FC236}">
                      <a16:creationId xmlns:a16="http://schemas.microsoft.com/office/drawing/2014/main" id="{2A4CE748-FD4D-7B5A-3F57-3FF339625302}"/>
                    </a:ext>
                  </a:extLst>
                </p:cNvPr>
                <p:cNvGrpSpPr/>
                <p:nvPr/>
              </p:nvGrpSpPr>
              <p:grpSpPr>
                <a:xfrm>
                  <a:off x="6140549" y="277900"/>
                  <a:ext cx="3164882" cy="772392"/>
                  <a:chOff x="4111617" y="926361"/>
                  <a:chExt cx="3164882" cy="772392"/>
                </a:xfrm>
              </p:grpSpPr>
              <p:grpSp>
                <p:nvGrpSpPr>
                  <p:cNvPr id="379" name="组合 378">
                    <a:extLst>
                      <a:ext uri="{FF2B5EF4-FFF2-40B4-BE49-F238E27FC236}">
                        <a16:creationId xmlns:a16="http://schemas.microsoft.com/office/drawing/2014/main" id="{96EC8B68-B1EB-D5D4-C2A9-FC2901C9C105}"/>
                      </a:ext>
                    </a:extLst>
                  </p:cNvPr>
                  <p:cNvGrpSpPr/>
                  <p:nvPr/>
                </p:nvGrpSpPr>
                <p:grpSpPr>
                  <a:xfrm>
                    <a:off x="4111617" y="926361"/>
                    <a:ext cx="594360" cy="772392"/>
                    <a:chOff x="3368040" y="748660"/>
                    <a:chExt cx="594360" cy="772392"/>
                  </a:xfrm>
                </p:grpSpPr>
                <p:sp>
                  <p:nvSpPr>
                    <p:cNvPr id="383" name="矩形: 圆角 382">
                      <a:extLst>
                        <a:ext uri="{FF2B5EF4-FFF2-40B4-BE49-F238E27FC236}">
                          <a16:creationId xmlns:a16="http://schemas.microsoft.com/office/drawing/2014/main" id="{9E440C51-ECAE-908D-03A2-EFF85F9924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8" y="792089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R4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384" name="矩形: 圆角 383">
                      <a:extLst>
                        <a:ext uri="{FF2B5EF4-FFF2-40B4-BE49-F238E27FC236}">
                          <a16:creationId xmlns:a16="http://schemas.microsoft.com/office/drawing/2014/main" id="{BB902E10-C4EB-FE6D-8BEF-777D68670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0207" y="1189845"/>
                      <a:ext cx="431569" cy="288359"/>
                    </a:xfrm>
                    <a:prstGeom prst="round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5400" cap="flat" cmpd="sng" algn="ctr">
                      <a:noFill/>
                      <a:prstDash val="solid"/>
                    </a:ln>
                    <a:effectLst>
                      <a:outerShdw blurRad="107950" dist="12700" dir="5400000" algn="ctr">
                        <a:srgbClr val="000000"/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soft" dir="t">
                        <a:rot lat="0" lon="0" rev="0"/>
                      </a:lightRig>
                    </a:scene3d>
                    <a:sp3d contourW="44450" prstMaterial="matte">
                      <a:bevelT w="63500" h="63500" prst="artDeco"/>
                      <a:contourClr>
                        <a:srgbClr val="FFFFFF"/>
                      </a:contourClr>
                    </a:sp3d>
                  </p:spPr>
                  <p:txBody>
                    <a:bodyPr rtlCol="0" anchor="ctr"/>
                    <a:lstStyle/>
                    <a:p>
                      <a:pPr algn="ctr" defTabSz="914384">
                        <a:buClr>
                          <a:srgbClr val="000000"/>
                        </a:buClr>
                        <a:defRPr/>
                      </a:pPr>
                      <a:r>
                        <a:rPr lang="en-US" altLang="zh-CN" sz="1401" kern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Arial"/>
                        </a:rPr>
                        <a:t>D4</a:t>
                      </a:r>
                      <a:endParaRPr lang="zh-CN" altLang="en-US" sz="1401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endParaRPr>
                    </a:p>
                  </p:txBody>
                </p:sp>
                <p:sp>
                  <p:nvSpPr>
                    <p:cNvPr id="402" name="矩形: 圆角 401">
                      <a:extLst>
                        <a:ext uri="{FF2B5EF4-FFF2-40B4-BE49-F238E27FC236}">
                          <a16:creationId xmlns:a16="http://schemas.microsoft.com/office/drawing/2014/main" id="{99988F94-A6EB-9AF3-98C0-9BBFCDD9E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8040" y="748660"/>
                      <a:ext cx="594360" cy="772392"/>
                    </a:xfrm>
                    <a:prstGeom prst="roundRect">
                      <a:avLst/>
                    </a:prstGeom>
                    <a:noFill/>
                    <a:ln w="19050" cap="flat" cmpd="sng" algn="ctr">
                      <a:solidFill>
                        <a:srgbClr val="97BDD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accent4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801"/>
                    </a:p>
                  </p:txBody>
                </p:sp>
              </p:grpSp>
              <p:sp>
                <p:nvSpPr>
                  <p:cNvPr id="380" name="矩形: 圆角 379">
                    <a:extLst>
                      <a:ext uri="{FF2B5EF4-FFF2-40B4-BE49-F238E27FC236}">
                        <a16:creationId xmlns:a16="http://schemas.microsoft.com/office/drawing/2014/main" id="{24AA3C54-66BE-3C84-E4B4-A6095E8A97CE}"/>
                      </a:ext>
                    </a:extLst>
                  </p:cNvPr>
                  <p:cNvSpPr/>
                  <p:nvPr/>
                </p:nvSpPr>
                <p:spPr>
                  <a:xfrm>
                    <a:off x="6238672" y="990154"/>
                    <a:ext cx="1037827" cy="641308"/>
                  </a:xfrm>
                  <a:prstGeom prst="roundRect">
                    <a:avLst/>
                  </a:prstGeom>
                  <a:solidFill>
                    <a:srgbClr val="C9DAF8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801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MRFM</a:t>
                    </a:r>
                    <a:endParaRPr lang="zh-CN" altLang="en-US" sz="1801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381" name="矩形: 圆角 380">
                    <a:extLst>
                      <a:ext uri="{FF2B5EF4-FFF2-40B4-BE49-F238E27FC236}">
                        <a16:creationId xmlns:a16="http://schemas.microsoft.com/office/drawing/2014/main" id="{7393CB03-AE74-04E4-900D-EFFAB0186BE0}"/>
                      </a:ext>
                    </a:extLst>
                  </p:cNvPr>
                  <p:cNvSpPr/>
                  <p:nvPr/>
                </p:nvSpPr>
                <p:spPr>
                  <a:xfrm>
                    <a:off x="5145949" y="1348001"/>
                    <a:ext cx="723337" cy="331960"/>
                  </a:xfrm>
                  <a:prstGeom prst="round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/>
                </p:spPr>
                <p:txBody>
                  <a:bodyPr rtlCol="0" anchor="ctr"/>
                  <a:lstStyle/>
                  <a:p>
                    <a:pPr algn="ctr">
                      <a:buClr>
                        <a:srgbClr val="000000"/>
                      </a:buClr>
                    </a:pPr>
                    <a:r>
                      <a:rPr lang="en-US" altLang="zh-CN" sz="1600" b="1" kern="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SSRL</a:t>
                    </a:r>
                    <a:endParaRPr lang="zh-CN" altLang="en-US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cxnSp>
                <p:nvCxnSpPr>
                  <p:cNvPr id="382" name="直接箭头连接符 381">
                    <a:extLst>
                      <a:ext uri="{FF2B5EF4-FFF2-40B4-BE49-F238E27FC236}">
                        <a16:creationId xmlns:a16="http://schemas.microsoft.com/office/drawing/2014/main" id="{3EB39979-D358-8749-5240-2F3F36100DE9}"/>
                      </a:ext>
                    </a:extLst>
                  </p:cNvPr>
                  <p:cNvCxnSpPr>
                    <a:cxnSpLocks/>
                    <a:stCxn id="384" idx="3"/>
                    <a:endCxn id="381" idx="1"/>
                  </p:cNvCxnSpPr>
                  <p:nvPr/>
                </p:nvCxnSpPr>
                <p:spPr>
                  <a:xfrm>
                    <a:off x="4625353" y="1511726"/>
                    <a:ext cx="520596" cy="225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8" name="矩形: 圆角 377">
                  <a:extLst>
                    <a:ext uri="{FF2B5EF4-FFF2-40B4-BE49-F238E27FC236}">
                      <a16:creationId xmlns:a16="http://schemas.microsoft.com/office/drawing/2014/main" id="{B3E82F45-0C86-E4D8-0561-ED593A5835B3}"/>
                    </a:ext>
                  </a:extLst>
                </p:cNvPr>
                <p:cNvSpPr/>
                <p:nvPr/>
              </p:nvSpPr>
              <p:spPr>
                <a:xfrm>
                  <a:off x="7165566" y="298841"/>
                  <a:ext cx="723337" cy="33196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1600" b="1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SSRL</a:t>
                  </a:r>
                  <a:endParaRPr lang="zh-CN" altLang="en-US" sz="1600" b="1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cxnSp>
            <p:nvCxnSpPr>
              <p:cNvPr id="375" name="直接箭头连接符 374">
                <a:extLst>
                  <a:ext uri="{FF2B5EF4-FFF2-40B4-BE49-F238E27FC236}">
                    <a16:creationId xmlns:a16="http://schemas.microsoft.com/office/drawing/2014/main" id="{D7790A79-0D29-9D07-FBC1-DB7D506B4AC9}"/>
                  </a:ext>
                </a:extLst>
              </p:cNvPr>
              <p:cNvCxnSpPr>
                <a:cxnSpLocks/>
                <a:stCxn id="381" idx="3"/>
              </p:cNvCxnSpPr>
              <p:nvPr/>
            </p:nvCxnSpPr>
            <p:spPr>
              <a:xfrm>
                <a:off x="7898218" y="865520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直接箭头连接符 375">
                <a:extLst>
                  <a:ext uri="{FF2B5EF4-FFF2-40B4-BE49-F238E27FC236}">
                    <a16:creationId xmlns:a16="http://schemas.microsoft.com/office/drawing/2014/main" id="{511FBFC5-4C71-1781-3AE4-37C828285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9750" y="464821"/>
                <a:ext cx="36650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8" name="文本框 367">
              <a:extLst>
                <a:ext uri="{FF2B5EF4-FFF2-40B4-BE49-F238E27FC236}">
                  <a16:creationId xmlns:a16="http://schemas.microsoft.com/office/drawing/2014/main" id="{585B7FD9-A03B-7CAF-8007-A4EDA59AC9E1}"/>
                </a:ext>
              </a:extLst>
            </p:cNvPr>
            <p:cNvSpPr txBox="1"/>
            <p:nvPr/>
          </p:nvSpPr>
          <p:spPr>
            <a:xfrm>
              <a:off x="7892821" y="1476158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384×16×16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9" name="文本框 368">
              <a:extLst>
                <a:ext uri="{FF2B5EF4-FFF2-40B4-BE49-F238E27FC236}">
                  <a16:creationId xmlns:a16="http://schemas.microsoft.com/office/drawing/2014/main" id="{EDF27D1A-CEFC-2A25-7B2C-477225375422}"/>
                </a:ext>
              </a:extLst>
            </p:cNvPr>
            <p:cNvSpPr txBox="1"/>
            <p:nvPr/>
          </p:nvSpPr>
          <p:spPr>
            <a:xfrm>
              <a:off x="5634004" y="1419787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1024×16×16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0" name="文本框 369">
              <a:extLst>
                <a:ext uri="{FF2B5EF4-FFF2-40B4-BE49-F238E27FC236}">
                  <a16:creationId xmlns:a16="http://schemas.microsoft.com/office/drawing/2014/main" id="{9FC36095-A94B-C6C9-10A2-1FEC4C33704A}"/>
                </a:ext>
              </a:extLst>
            </p:cNvPr>
            <p:cNvSpPr txBox="1"/>
            <p:nvPr/>
          </p:nvSpPr>
          <p:spPr>
            <a:xfrm>
              <a:off x="7904944" y="2518085"/>
              <a:ext cx="1601125" cy="369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384×16×16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14" name="Picture 2">
            <a:extLst>
              <a:ext uri="{FF2B5EF4-FFF2-40B4-BE49-F238E27FC236}">
                <a16:creationId xmlns:a16="http://schemas.microsoft.com/office/drawing/2014/main" id="{9455671C-63DB-EF05-CDC2-16AD4428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84" y="14192882"/>
            <a:ext cx="599153" cy="59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" name="Picture 4">
            <a:extLst>
              <a:ext uri="{FF2B5EF4-FFF2-40B4-BE49-F238E27FC236}">
                <a16:creationId xmlns:a16="http://schemas.microsoft.com/office/drawing/2014/main" id="{AA4A4036-CD9D-CD78-E748-EAE8284D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661" y="12476707"/>
            <a:ext cx="594873" cy="601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2594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EAC987-67D7-815A-F8B3-D5274A87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08" y="1179204"/>
            <a:ext cx="3236839" cy="324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95E9EC-345E-A7E3-0B36-9D14D6A9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08" y="4419204"/>
            <a:ext cx="3246329" cy="324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F9AEA0-3083-7D17-92B6-9B087B3BA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97" y="1179204"/>
            <a:ext cx="3236786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87CD8A-7E1A-FC9C-F6CB-E5545C0D2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797" y="4419204"/>
            <a:ext cx="3240000" cy="32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4C6D6C-1122-D020-DE55-2B714E759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232" y="1179204"/>
            <a:ext cx="3233977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C8494-FCA7-2248-85F1-DA0B78D12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1219" y="4419204"/>
            <a:ext cx="3240000" cy="3240000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4B359A9-20D3-533C-368F-485C8970A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722726"/>
              </p:ext>
            </p:extLst>
          </p:nvPr>
        </p:nvGraphicFramePr>
        <p:xfrm>
          <a:off x="3086361" y="509688"/>
          <a:ext cx="8264136" cy="57912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77356">
                  <a:extLst>
                    <a:ext uri="{9D8B030D-6E8A-4147-A177-3AD203B41FA5}">
                      <a16:colId xmlns:a16="http://schemas.microsoft.com/office/drawing/2014/main" val="3932707736"/>
                    </a:ext>
                  </a:extLst>
                </a:gridCol>
                <a:gridCol w="1377356">
                  <a:extLst>
                    <a:ext uri="{9D8B030D-6E8A-4147-A177-3AD203B41FA5}">
                      <a16:colId xmlns:a16="http://schemas.microsoft.com/office/drawing/2014/main" val="1202277857"/>
                    </a:ext>
                  </a:extLst>
                </a:gridCol>
                <a:gridCol w="1377356">
                  <a:extLst>
                    <a:ext uri="{9D8B030D-6E8A-4147-A177-3AD203B41FA5}">
                      <a16:colId xmlns:a16="http://schemas.microsoft.com/office/drawing/2014/main" val="1074407850"/>
                    </a:ext>
                  </a:extLst>
                </a:gridCol>
                <a:gridCol w="1377356">
                  <a:extLst>
                    <a:ext uri="{9D8B030D-6E8A-4147-A177-3AD203B41FA5}">
                      <a16:colId xmlns:a16="http://schemas.microsoft.com/office/drawing/2014/main" val="2829235057"/>
                    </a:ext>
                  </a:extLst>
                </a:gridCol>
                <a:gridCol w="1377356">
                  <a:extLst>
                    <a:ext uri="{9D8B030D-6E8A-4147-A177-3AD203B41FA5}">
                      <a16:colId xmlns:a16="http://schemas.microsoft.com/office/drawing/2014/main" val="1925626791"/>
                    </a:ext>
                  </a:extLst>
                </a:gridCol>
                <a:gridCol w="1377356">
                  <a:extLst>
                    <a:ext uri="{9D8B030D-6E8A-4147-A177-3AD203B41FA5}">
                      <a16:colId xmlns:a16="http://schemas.microsoft.com/office/drawing/2014/main" val="642855757"/>
                    </a:ext>
                  </a:extLst>
                </a:gridCol>
              </a:tblGrid>
              <a:tr h="4165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Clutter/</a:t>
                      </a:r>
                    </a:p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Background</a:t>
                      </a:r>
                      <a:endParaRPr lang="zh-CN" altLang="en-US" sz="16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Building </a:t>
                      </a:r>
                      <a:endParaRPr lang="zh-CN" altLang="en-US" sz="16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Low Vegetation</a:t>
                      </a:r>
                      <a:endParaRPr lang="zh-CN" altLang="en-US" sz="16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Car</a:t>
                      </a:r>
                      <a:endParaRPr lang="zh-CN" altLang="en-US" sz="16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Tree </a:t>
                      </a:r>
                      <a:endParaRPr lang="zh-CN" altLang="en-US" sz="1600" b="1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Impervious surfaces</a:t>
                      </a:r>
                      <a:endParaRPr lang="zh-CN" altLang="en-US" sz="16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129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826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日历&#10;&#10;描述已自动生成">
            <a:extLst>
              <a:ext uri="{FF2B5EF4-FFF2-40B4-BE49-F238E27FC236}">
                <a16:creationId xmlns:a16="http://schemas.microsoft.com/office/drawing/2014/main" id="{5FE3A76A-5794-7835-7E80-21A0759FB17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13333" r="985" b="3262"/>
          <a:stretch/>
        </p:blipFill>
        <p:spPr>
          <a:xfrm>
            <a:off x="7716742" y="1474020"/>
            <a:ext cx="5454000" cy="3528000"/>
          </a:xfrm>
          <a:prstGeom prst="rect">
            <a:avLst/>
          </a:prstGeom>
        </p:spPr>
      </p:pic>
      <p:pic>
        <p:nvPicPr>
          <p:cNvPr id="15" name="图片 14" descr="图形用户界面, 网站, 日历&#10;&#10;描述已自动生成">
            <a:extLst>
              <a:ext uri="{FF2B5EF4-FFF2-40B4-BE49-F238E27FC236}">
                <a16:creationId xmlns:a16="http://schemas.microsoft.com/office/drawing/2014/main" id="{A34157C2-6B04-2FAD-5244-FA4429B5567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58" y="1483748"/>
            <a:ext cx="5454786" cy="3600000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86AE504-A9F4-F4C8-8211-7DB8805ED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186623"/>
              </p:ext>
            </p:extLst>
          </p:nvPr>
        </p:nvGraphicFramePr>
        <p:xfrm>
          <a:off x="3333508" y="801137"/>
          <a:ext cx="8564442" cy="64008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20456">
                  <a:extLst>
                    <a:ext uri="{9D8B030D-6E8A-4147-A177-3AD203B41FA5}">
                      <a16:colId xmlns:a16="http://schemas.microsoft.com/office/drawing/2014/main" val="4229561665"/>
                    </a:ext>
                  </a:extLst>
                </a:gridCol>
                <a:gridCol w="1234358">
                  <a:extLst>
                    <a:ext uri="{9D8B030D-6E8A-4147-A177-3AD203B41FA5}">
                      <a16:colId xmlns:a16="http://schemas.microsoft.com/office/drawing/2014/main" val="3802756858"/>
                    </a:ext>
                  </a:extLst>
                </a:gridCol>
                <a:gridCol w="1427407">
                  <a:extLst>
                    <a:ext uri="{9D8B030D-6E8A-4147-A177-3AD203B41FA5}">
                      <a16:colId xmlns:a16="http://schemas.microsoft.com/office/drawing/2014/main" val="3787360573"/>
                    </a:ext>
                  </a:extLst>
                </a:gridCol>
                <a:gridCol w="1427407">
                  <a:extLst>
                    <a:ext uri="{9D8B030D-6E8A-4147-A177-3AD203B41FA5}">
                      <a16:colId xmlns:a16="http://schemas.microsoft.com/office/drawing/2014/main" val="3510489601"/>
                    </a:ext>
                  </a:extLst>
                </a:gridCol>
                <a:gridCol w="1427407">
                  <a:extLst>
                    <a:ext uri="{9D8B030D-6E8A-4147-A177-3AD203B41FA5}">
                      <a16:colId xmlns:a16="http://schemas.microsoft.com/office/drawing/2014/main" val="4263318580"/>
                    </a:ext>
                  </a:extLst>
                </a:gridCol>
                <a:gridCol w="1427407">
                  <a:extLst>
                    <a:ext uri="{9D8B030D-6E8A-4147-A177-3AD203B41FA5}">
                      <a16:colId xmlns:a16="http://schemas.microsoft.com/office/drawing/2014/main" val="4251013890"/>
                    </a:ext>
                  </a:extLst>
                </a:gridCol>
              </a:tblGrid>
              <a:tr h="4165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Clutter/</a:t>
                      </a:r>
                    </a:p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Background</a:t>
                      </a:r>
                      <a:endParaRPr lang="zh-CN" altLang="en-US" sz="18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Building </a:t>
                      </a:r>
                      <a:endParaRPr lang="zh-CN" altLang="en-US" sz="18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Low Vegetation</a:t>
                      </a:r>
                      <a:endParaRPr lang="zh-CN" altLang="en-US" sz="18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Car</a:t>
                      </a:r>
                      <a:endParaRPr lang="zh-CN" altLang="en-US" sz="18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Tree </a:t>
                      </a:r>
                      <a:endParaRPr lang="zh-CN" altLang="en-US" sz="18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Impervious surfaces</a:t>
                      </a:r>
                      <a:endParaRPr lang="zh-CN" altLang="en-US" sz="1800" b="1" dirty="0">
                        <a:latin typeface="Palatino Linotype" panose="02040502050505030304" pitchFamily="18" charset="0"/>
                      </a:endParaRPr>
                    </a:p>
                  </a:txBody>
                  <a:tcPr marT="45721" marB="4572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745265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594EB3C5-F100-110A-03CE-58D2D1BB7BC9}"/>
              </a:ext>
            </a:extLst>
          </p:cNvPr>
          <p:cNvSpPr txBox="1"/>
          <p:nvPr/>
        </p:nvSpPr>
        <p:spPr>
          <a:xfrm>
            <a:off x="4438505" y="5467732"/>
            <a:ext cx="10398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Potsdam 					            Vaihingen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D268DD-DC3A-5A94-4C95-216ADC02E9D2}"/>
              </a:ext>
            </a:extLst>
          </p:cNvPr>
          <p:cNvSpPr txBox="1"/>
          <p:nvPr/>
        </p:nvSpPr>
        <p:spPr>
          <a:xfrm>
            <a:off x="2261958" y="5034821"/>
            <a:ext cx="11233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 Aerial Image      (b) DSM             (c) Label            (a) Aerial Image      (b) DSM              (c) Label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C922AF4-008B-C5C5-9147-7A1629CA3A0D}"/>
              </a:ext>
            </a:extLst>
          </p:cNvPr>
          <p:cNvSpPr txBox="1"/>
          <p:nvPr/>
        </p:nvSpPr>
        <p:spPr>
          <a:xfrm>
            <a:off x="547209" y="1912414"/>
            <a:ext cx="189043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16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5A5FBAC-37F1-523A-970E-D4751245378D}"/>
              </a:ext>
            </a:extLst>
          </p:cNvPr>
          <p:cNvGrpSpPr/>
          <p:nvPr/>
        </p:nvGrpSpPr>
        <p:grpSpPr>
          <a:xfrm>
            <a:off x="1091824" y="471948"/>
            <a:ext cx="9173053" cy="4187151"/>
            <a:chOff x="2840348" y="893351"/>
            <a:chExt cx="8578674" cy="3643200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2FFD8780-1450-AA7A-010D-93FAE0CA9E5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26905664"/>
                </p:ext>
              </p:extLst>
            </p:nvPr>
          </p:nvGraphicFramePr>
          <p:xfrm>
            <a:off x="6940622" y="893351"/>
            <a:ext cx="4478400" cy="36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DB050FE8-C2DB-6F3B-7776-6A539EA513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39963580"/>
                </p:ext>
              </p:extLst>
            </p:nvPr>
          </p:nvGraphicFramePr>
          <p:xfrm>
            <a:off x="2840348" y="894993"/>
            <a:ext cx="4476548" cy="36415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0897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大, 旧, 雨, 飞机&#10;&#10;描述已自动生成">
            <a:extLst>
              <a:ext uri="{FF2B5EF4-FFF2-40B4-BE49-F238E27FC236}">
                <a16:creationId xmlns:a16="http://schemas.microsoft.com/office/drawing/2014/main" id="{8708A546-C234-C970-3E2B-8F8FEA821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988" y="8105961"/>
            <a:ext cx="2339930" cy="2339930"/>
          </a:xfrm>
          <a:prstGeom prst="rect">
            <a:avLst/>
          </a:prstGeom>
        </p:spPr>
      </p:pic>
      <p:pic>
        <p:nvPicPr>
          <p:cNvPr id="19" name="图片 18" descr="山上的风景&#10;&#10;低可信度描述已自动生成">
            <a:extLst>
              <a:ext uri="{FF2B5EF4-FFF2-40B4-BE49-F238E27FC236}">
                <a16:creationId xmlns:a16="http://schemas.microsoft.com/office/drawing/2014/main" id="{63B8CAD6-D39C-DC27-998D-0F3E1956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732" y="8105961"/>
            <a:ext cx="2339930" cy="2339930"/>
          </a:xfrm>
          <a:prstGeom prst="rect">
            <a:avLst/>
          </a:prstGeom>
        </p:spPr>
      </p:pic>
      <p:pic>
        <p:nvPicPr>
          <p:cNvPr id="21" name="图片 20" descr="背景图案&#10;&#10;中度可信度描述已自动生成">
            <a:extLst>
              <a:ext uri="{FF2B5EF4-FFF2-40B4-BE49-F238E27FC236}">
                <a16:creationId xmlns:a16="http://schemas.microsoft.com/office/drawing/2014/main" id="{5BB9BB16-85AC-5768-4FDB-4C91F6BD9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77" y="8105961"/>
            <a:ext cx="2339930" cy="2339930"/>
          </a:xfrm>
          <a:prstGeom prst="rect">
            <a:avLst/>
          </a:prstGeom>
        </p:spPr>
      </p:pic>
      <p:pic>
        <p:nvPicPr>
          <p:cNvPr id="23" name="图片 22" descr="飞机飞在云层上&#10;&#10;中度可信度描述已自动生成">
            <a:extLst>
              <a:ext uri="{FF2B5EF4-FFF2-40B4-BE49-F238E27FC236}">
                <a16:creationId xmlns:a16="http://schemas.microsoft.com/office/drawing/2014/main" id="{0BEA287C-80DD-F670-0B9E-08A392653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251" y="8105961"/>
            <a:ext cx="2339930" cy="2339930"/>
          </a:xfrm>
          <a:prstGeom prst="rect">
            <a:avLst/>
          </a:prstGeom>
        </p:spPr>
      </p:pic>
      <p:pic>
        <p:nvPicPr>
          <p:cNvPr id="25" name="图片 24" descr="图片包含 雨, 游戏机, 大&#10;&#10;描述已自动生成">
            <a:extLst>
              <a:ext uri="{FF2B5EF4-FFF2-40B4-BE49-F238E27FC236}">
                <a16:creationId xmlns:a16="http://schemas.microsoft.com/office/drawing/2014/main" id="{8F24055C-4A1E-D77E-ED2D-6C846D4A8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620" y="8105961"/>
            <a:ext cx="2339930" cy="2339930"/>
          </a:xfrm>
          <a:prstGeom prst="rect">
            <a:avLst/>
          </a:prstGeom>
        </p:spPr>
      </p:pic>
      <p:pic>
        <p:nvPicPr>
          <p:cNvPr id="28" name="图片 27" descr="绿色的草地&#10;&#10;中度可信度描述已自动生成">
            <a:extLst>
              <a:ext uri="{FF2B5EF4-FFF2-40B4-BE49-F238E27FC236}">
                <a16:creationId xmlns:a16="http://schemas.microsoft.com/office/drawing/2014/main" id="{01211257-DA17-839C-CAF8-8914AB0C0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59" y="8105961"/>
            <a:ext cx="2339930" cy="2339930"/>
          </a:xfrm>
          <a:prstGeom prst="rect">
            <a:avLst/>
          </a:prstGeom>
        </p:spPr>
      </p:pic>
      <p:pic>
        <p:nvPicPr>
          <p:cNvPr id="31" name="图片 30" descr="模糊的照片&#10;&#10;描述已自动生成">
            <a:extLst>
              <a:ext uri="{FF2B5EF4-FFF2-40B4-BE49-F238E27FC236}">
                <a16:creationId xmlns:a16="http://schemas.microsoft.com/office/drawing/2014/main" id="{EB427648-8BAA-EB34-9F82-50DCDDE4B1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058" y="10551332"/>
            <a:ext cx="2339930" cy="2339930"/>
          </a:xfrm>
          <a:prstGeom prst="rect">
            <a:avLst/>
          </a:prstGeom>
        </p:spPr>
      </p:pic>
      <p:pic>
        <p:nvPicPr>
          <p:cNvPr id="33" name="图片 32" descr="飞机的机翼&#10;&#10;低可信度描述已自动生成">
            <a:extLst>
              <a:ext uri="{FF2B5EF4-FFF2-40B4-BE49-F238E27FC236}">
                <a16:creationId xmlns:a16="http://schemas.microsoft.com/office/drawing/2014/main" id="{42BF4493-A1C4-0346-0D05-79FA9DB0E0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21" y="10551332"/>
            <a:ext cx="2339930" cy="2339930"/>
          </a:xfrm>
          <a:prstGeom prst="rect">
            <a:avLst/>
          </a:prstGeom>
        </p:spPr>
      </p:pic>
      <p:pic>
        <p:nvPicPr>
          <p:cNvPr id="35" name="图片 34" descr="图片包含 飞机, 户外, 飞机场, 跑道&#10;&#10;描述已自动生成">
            <a:extLst>
              <a:ext uri="{FF2B5EF4-FFF2-40B4-BE49-F238E27FC236}">
                <a16:creationId xmlns:a16="http://schemas.microsoft.com/office/drawing/2014/main" id="{DB10D241-D0AC-A883-E657-FF10F21C5E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48" y="10551332"/>
            <a:ext cx="2339930" cy="2339930"/>
          </a:xfrm>
          <a:prstGeom prst="rect">
            <a:avLst/>
          </a:prstGeom>
        </p:spPr>
      </p:pic>
      <p:pic>
        <p:nvPicPr>
          <p:cNvPr id="37" name="图片 36" descr="图片包含 飞机, 飞机场, 大, 雨&#10;&#10;描述已自动生成">
            <a:extLst>
              <a:ext uri="{FF2B5EF4-FFF2-40B4-BE49-F238E27FC236}">
                <a16:creationId xmlns:a16="http://schemas.microsoft.com/office/drawing/2014/main" id="{F296029E-3F7E-7A6D-BB41-43EB494B97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690" y="10551332"/>
            <a:ext cx="2339930" cy="2339930"/>
          </a:xfrm>
          <a:prstGeom prst="rect">
            <a:avLst/>
          </a:prstGeom>
        </p:spPr>
      </p:pic>
      <p:pic>
        <p:nvPicPr>
          <p:cNvPr id="39" name="图片 38" descr="人在雨里&#10;&#10;低可信度描述已自动生成">
            <a:extLst>
              <a:ext uri="{FF2B5EF4-FFF2-40B4-BE49-F238E27FC236}">
                <a16:creationId xmlns:a16="http://schemas.microsoft.com/office/drawing/2014/main" id="{FB0D7B6B-CF7D-20A4-5A5E-CB498B2772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427" y="10551332"/>
            <a:ext cx="2339930" cy="2339930"/>
          </a:xfrm>
          <a:prstGeom prst="rect">
            <a:avLst/>
          </a:prstGeom>
        </p:spPr>
      </p:pic>
      <p:pic>
        <p:nvPicPr>
          <p:cNvPr id="42" name="图片 41" descr="图片包含 户外, 军事, 汽车, 飞机&#10;&#10;描述已自动生成">
            <a:extLst>
              <a:ext uri="{FF2B5EF4-FFF2-40B4-BE49-F238E27FC236}">
                <a16:creationId xmlns:a16="http://schemas.microsoft.com/office/drawing/2014/main" id="{56E33523-8DFE-DECB-5CE5-7D65F419F2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59" y="10551332"/>
            <a:ext cx="2339930" cy="23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4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地图&#10;&#10;描述已自动生成">
            <a:extLst>
              <a:ext uri="{FF2B5EF4-FFF2-40B4-BE49-F238E27FC236}">
                <a16:creationId xmlns:a16="http://schemas.microsoft.com/office/drawing/2014/main" id="{45A344C4-FC5B-61B5-1B49-8EE116E2C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524" y="11157473"/>
            <a:ext cx="2599922" cy="2599922"/>
          </a:xfrm>
          <a:prstGeom prst="rect">
            <a:avLst/>
          </a:prstGeom>
        </p:spPr>
      </p:pic>
      <p:pic>
        <p:nvPicPr>
          <p:cNvPr id="7" name="图片 6" descr="地图&#10;&#10;描述已自动生成">
            <a:extLst>
              <a:ext uri="{FF2B5EF4-FFF2-40B4-BE49-F238E27FC236}">
                <a16:creationId xmlns:a16="http://schemas.microsoft.com/office/drawing/2014/main" id="{55BE6A64-DDA8-17EE-BEE6-BC03FC095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45" y="11157473"/>
            <a:ext cx="2599922" cy="2599922"/>
          </a:xfrm>
          <a:prstGeom prst="rect">
            <a:avLst/>
          </a:prstGeom>
        </p:spPr>
      </p:pic>
      <p:pic>
        <p:nvPicPr>
          <p:cNvPr id="9" name="图片 8" descr="地图&#10;&#10;描述已自动生成">
            <a:extLst>
              <a:ext uri="{FF2B5EF4-FFF2-40B4-BE49-F238E27FC236}">
                <a16:creationId xmlns:a16="http://schemas.microsoft.com/office/drawing/2014/main" id="{BE4D3E57-BB62-944E-1B9E-4225A6D6F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3" y="11157473"/>
            <a:ext cx="2599922" cy="2599922"/>
          </a:xfrm>
          <a:prstGeom prst="rect">
            <a:avLst/>
          </a:prstGeom>
        </p:spPr>
      </p:pic>
      <p:pic>
        <p:nvPicPr>
          <p:cNvPr id="11" name="图片 10" descr="地图&#10;&#10;描述已自动生成">
            <a:extLst>
              <a:ext uri="{FF2B5EF4-FFF2-40B4-BE49-F238E27FC236}">
                <a16:creationId xmlns:a16="http://schemas.microsoft.com/office/drawing/2014/main" id="{33CA4C43-80C8-0E48-626D-E67671628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83" y="11157473"/>
            <a:ext cx="2599922" cy="2599922"/>
          </a:xfrm>
          <a:prstGeom prst="rect">
            <a:avLst/>
          </a:prstGeom>
        </p:spPr>
      </p:pic>
      <p:pic>
        <p:nvPicPr>
          <p:cNvPr id="13" name="图片 12" descr="地图&#10;&#10;低可信度描述已自动生成">
            <a:extLst>
              <a:ext uri="{FF2B5EF4-FFF2-40B4-BE49-F238E27FC236}">
                <a16:creationId xmlns:a16="http://schemas.microsoft.com/office/drawing/2014/main" id="{9885E762-BB37-2247-B340-F88A418F1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603" y="11157473"/>
            <a:ext cx="2599922" cy="25999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5FD0B08-44F9-E0F1-8767-5044E1AD6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524" y="8448519"/>
            <a:ext cx="2599922" cy="25999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1F90997-9EAA-0082-CC16-35AB570BA9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44" y="8448519"/>
            <a:ext cx="2599922" cy="25999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9BB1EEE-AABE-F237-2A16-59F459C960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4" y="8448519"/>
            <a:ext cx="2599922" cy="25999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417A085-7846-378C-DFB8-5AE2A2F77D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683" y="8448519"/>
            <a:ext cx="2599922" cy="259992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C8655B9-8B28-2945-84D8-338EE0C064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603" y="8448519"/>
            <a:ext cx="2599922" cy="2599922"/>
          </a:xfrm>
          <a:prstGeom prst="rect">
            <a:avLst/>
          </a:prstGeom>
        </p:spPr>
      </p:pic>
      <p:pic>
        <p:nvPicPr>
          <p:cNvPr id="27" name="图片 26" descr="图片包含 乐高, 房间, 视频, 桌子&#10;&#10;描述已自动生成">
            <a:extLst>
              <a:ext uri="{FF2B5EF4-FFF2-40B4-BE49-F238E27FC236}">
                <a16:creationId xmlns:a16="http://schemas.microsoft.com/office/drawing/2014/main" id="{00483870-6FDA-1FD3-FB5E-0D1182940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4" y="8448519"/>
            <a:ext cx="2599922" cy="259992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4056551-9A54-0BDA-FDB1-05182FFF8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3925" y="11157473"/>
            <a:ext cx="2592207" cy="25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6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B1E41-AB02-9459-5320-1B3D73D0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29562-3D7C-3648-7486-12443850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53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1625</TotalTime>
  <Words>645</Words>
  <Application>Microsoft Office PowerPoint</Application>
  <PresentationFormat>自定义</PresentationFormat>
  <Paragraphs>262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Palatino Linotype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师 威鹏</dc:creator>
  <cp:lastModifiedBy>师 威鹏</cp:lastModifiedBy>
  <cp:revision>207</cp:revision>
  <dcterms:created xsi:type="dcterms:W3CDTF">2022-07-19T06:46:04Z</dcterms:created>
  <dcterms:modified xsi:type="dcterms:W3CDTF">2022-08-18T03:58:49Z</dcterms:modified>
</cp:coreProperties>
</file>